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75" r:id="rId5"/>
    <p:sldId id="274" r:id="rId6"/>
    <p:sldId id="263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3GPP TSG-RAN WG4 Meeting # 95-e 	</a:t>
            </a:r>
            <a:br>
              <a:rPr lang="en-US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</a:br>
            <a:r>
              <a:rPr lang="en-US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Electronic Meeting, 25 May – 5 June, 2020</a:t>
            </a:r>
            <a:endParaRPr lang="en-US" sz="1800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ZTE, …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05448" y="2001203"/>
            <a:ext cx="864076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WF on IAB EMC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6296" y="554593"/>
            <a:ext cx="1511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R4-2008732</a:t>
            </a:r>
            <a:endParaRPr lang="en-US" altLang="zh-CN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451040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Couple of discussion papers have been submitted as [1][2][3][4] and some agreements have been reached.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WF to capture some agreements and open issue for further study in the future.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49310" cy="5621655"/>
          </a:xfrm>
        </p:spPr>
        <p:txBody>
          <a:bodyPr>
            <a:normAutofit lnSpcReduction="20000"/>
          </a:bodyPr>
          <a:lstStyle/>
          <a:p>
            <a:pPr marL="0" lvl="1" indent="0" latinLnBrk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Emission requirement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Radiated Emission requirement, wait to see the RF spurious emission outcome for further study.</a:t>
            </a:r>
            <a:endParaRPr lang="en-US" altLang="en-GB" sz="17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conducted emission requirement, it is agree to reuse the base station frame work and the wording are per requirement basis.</a:t>
            </a:r>
            <a:endParaRPr lang="en-US" altLang="en-GB" sz="98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 latinLnBrk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Immunity requirement.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3V/m with 80--6000MHz range is starting point for radiated immunity requirement</a:t>
            </a:r>
            <a:endParaRPr lang="en-US" altLang="en-GB" sz="17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Exclusion band for RI requirement is FFS</a:t>
            </a:r>
            <a:endParaRPr lang="en-US" altLang="en-GB" sz="17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 latinLnBrk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capture the IAB EMC requirement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is agreed to have a new TS for IAB EMC</a:t>
            </a:r>
            <a:endParaRPr lang="en-US" altLang="en-GB" sz="17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3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42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Supported companies as: ZTE, Huawei, Ericsson</a:t>
            </a:r>
            <a:endParaRPr lang="en-US" altLang="en-GB" sz="1425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1257300" lvl="3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4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Nokia has no strong view on this</a:t>
            </a:r>
            <a:endParaRPr lang="en-US" altLang="en-GB" sz="14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Remaining open issues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5590540"/>
          </a:xfrm>
        </p:spPr>
        <p:txBody>
          <a:bodyPr>
            <a:normAutofit/>
          </a:bodyPr>
          <a:lstStyle/>
          <a:p>
            <a:pPr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core requirement(to meet the core timeline):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Exclusion band for RI test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 requirement for hybird IAB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 requirement for OTA IAB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conformance requirement (to meet the performance timeline):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link establishment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OTA test configuration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criteria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endParaRPr lang="en-US" altLang="en-GB" sz="15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endParaRPr lang="en-US" alt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R4-2007054 Discussion on IAB EMC requirements, Ericsson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[2] R4-2007538 further discussion on IAB EMC emission requirement, ZTE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[3] R4-2007539 further discussion on IAB EMC emission requirement, ZTE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[4] R4-2007540 further discussion on IAB EMC emission requirement, ZTE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WPS 演示</Application>
  <PresentationFormat>On-screen Show (4:3)</PresentationFormat>
  <Paragraphs>46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Times New Roman</vt:lpstr>
      <vt:lpstr>Arial Unicode MS</vt:lpstr>
      <vt:lpstr>Wingdings</vt:lpstr>
      <vt:lpstr>微软雅黑</vt:lpstr>
      <vt:lpstr>Arial Unicode MS</vt:lpstr>
      <vt:lpstr>Office 主题</vt:lpstr>
      <vt:lpstr>3GPP TSG-RAN WG4 Meeting # 95-e 	 Electronic Meeting, 25 May – 5 June, 2020</vt:lpstr>
      <vt:lpstr>Background</vt:lpstr>
      <vt:lpstr>Agreements</vt:lpstr>
      <vt:lpstr>Remaining open issues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ZTE 2nd</cp:lastModifiedBy>
  <cp:revision>288</cp:revision>
  <dcterms:created xsi:type="dcterms:W3CDTF">2016-01-12T08:39:00Z</dcterms:created>
  <dcterms:modified xsi:type="dcterms:W3CDTF">2020-06-04T06:37:33Z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ContentTypeId">
    <vt:lpwstr>0x01010057487C7AB0FA344C95D548FCA1A0E6B1</vt:lpwstr>
  </property>
  <property fmtid="{D5CDD505-2E9C-101B-9397-08002B2CF9AE}" pid="6" name="KSOProductBuildVer">
    <vt:lpwstr>2052-10.8.2.7027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1587716088</vt:lpwstr>
  </property>
</Properties>
</file>