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0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07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000" b="1" dirty="0" smtClean="0"/>
              <a:t>WF </a:t>
            </a:r>
            <a:r>
              <a:rPr lang="en-GB" altLang="zh-CN" sz="4000" b="1" dirty="0"/>
              <a:t>on FR2 new FWA UE RRM </a:t>
            </a:r>
            <a:r>
              <a:rPr lang="en-GB" altLang="zh-CN" sz="4000" b="1" dirty="0" smtClean="0"/>
              <a:t>requirement</a:t>
            </a:r>
            <a:r>
              <a:rPr lang="en-US" altLang="zh-CN" sz="4000" b="1" dirty="0" smtClean="0"/>
              <a:t>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95-e 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Online, </a:t>
            </a:r>
            <a:r>
              <a:rPr lang="en-US" altLang="zh-CN" b="1" dirty="0" smtClean="0"/>
              <a:t>25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May – 05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June, </a:t>
            </a:r>
            <a:r>
              <a:rPr lang="en-US" altLang="zh-CN" b="1" dirty="0"/>
              <a:t>2020</a:t>
            </a:r>
          </a:p>
          <a:p>
            <a:r>
              <a:rPr lang="en-US" altLang="zh-CN" b="1" dirty="0"/>
              <a:t>Agenda: </a:t>
            </a:r>
            <a:r>
              <a:rPr lang="en-US" altLang="zh-CN" b="1" dirty="0" smtClean="0"/>
              <a:t>10.1.3</a:t>
            </a:r>
            <a:endParaRPr lang="en-US" altLang="zh-CN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 smtClean="0"/>
              <a:t>R4-2008663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The existing PC1 RRM requirements should be re-used for the new FWA UE with 23dBm </a:t>
            </a:r>
            <a:r>
              <a:rPr lang="en-US" altLang="zh-CN" sz="2400" dirty="0" smtClean="0"/>
              <a:t>TRP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How to capture </a:t>
            </a:r>
            <a:r>
              <a:rPr lang="en-US" altLang="zh-CN" sz="2400" dirty="0"/>
              <a:t>the RRM core requirements for the new FWA UE with 23dBm TRP depends on </a:t>
            </a:r>
            <a:r>
              <a:rPr lang="en-US" altLang="zh-CN" sz="2400" dirty="0" smtClean="0"/>
              <a:t>the terminology definition </a:t>
            </a:r>
            <a:r>
              <a:rPr lang="en-US" altLang="zh-CN" sz="2400" dirty="0"/>
              <a:t>for FR2 FWA </a:t>
            </a:r>
            <a:r>
              <a:rPr lang="en-US" altLang="zh-CN" sz="2400" dirty="0" smtClean="0"/>
              <a:t>UE in </a:t>
            </a:r>
            <a:r>
              <a:rPr lang="en-US" altLang="zh-CN" sz="2400" smtClean="0"/>
              <a:t>RF session</a:t>
            </a:r>
            <a:r>
              <a:rPr lang="en-US" altLang="zh-CN" sz="2400" dirty="0" smtClean="0"/>
              <a:t>.</a:t>
            </a:r>
          </a:p>
          <a:p>
            <a:endParaRPr lang="en-US" altLang="zh-CN" sz="2400" dirty="0" smtClean="0"/>
          </a:p>
          <a:p>
            <a:r>
              <a:rPr lang="en-GB" altLang="zh-CN" sz="2400" dirty="0" smtClean="0"/>
              <a:t>The </a:t>
            </a:r>
            <a:r>
              <a:rPr lang="en-GB" altLang="zh-CN" sz="2400" dirty="0"/>
              <a:t>following RRM core requirements will be impacted if FR2 FWA UE is not defined as power </a:t>
            </a:r>
            <a:r>
              <a:rPr lang="en-GB" altLang="zh-CN" sz="2400" dirty="0" smtClean="0"/>
              <a:t>class 1</a:t>
            </a:r>
            <a:r>
              <a:rPr lang="en-US" sz="2400" dirty="0" smtClean="0"/>
              <a:t>:</a:t>
            </a:r>
            <a:endParaRPr lang="en-US" sz="24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FR2 </a:t>
            </a:r>
            <a:r>
              <a:rPr lang="en-US" altLang="zh-CN" sz="2000" dirty="0"/>
              <a:t>measurement requirements in idle mode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Known </a:t>
            </a:r>
            <a:r>
              <a:rPr lang="en-US" altLang="zh-CN" sz="2000" dirty="0"/>
              <a:t>condition for FR2 </a:t>
            </a:r>
            <a:r>
              <a:rPr lang="en-US" altLang="zh-CN" sz="2000" dirty="0" err="1"/>
              <a:t>SCell</a:t>
            </a:r>
            <a:r>
              <a:rPr lang="en-US" altLang="zh-CN" sz="2000" dirty="0"/>
              <a:t> activation requirements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FR2 </a:t>
            </a:r>
            <a:r>
              <a:rPr lang="en-US" altLang="zh-CN" sz="2000" dirty="0"/>
              <a:t>intra- and inter-frequency measurement requirements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 smtClean="0"/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Agreements on </a:t>
            </a:r>
            <a:r>
              <a:rPr lang="en-GB" altLang="zh-CN" sz="2800" b="1" dirty="0"/>
              <a:t>FR2 new FWA UE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8055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15188</TotalTime>
  <Words>108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テーマ</vt:lpstr>
      <vt:lpstr>WF on FR2 new FWA UE RRM requirements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562</cp:revision>
  <dcterms:created xsi:type="dcterms:W3CDTF">2017-01-18T16:32:26Z</dcterms:created>
  <dcterms:modified xsi:type="dcterms:W3CDTF">2020-06-03T23:12:38Z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(3)NeqcgwdZA4a7yJNXejRwEZik5E5PxBjBo5MqdEbGhCz4JOqEFIWWi7pEc+g6kboUVny5u/lb
GVqECNYmYyn8nnIcACV30QBvaIdb1RRpK41F283yEDUEGyf0dSkeGbFeX21oUv2WGq53WDZ+
X9XewkUKxZvBz/JXVuMEFPEEjZDDDS6TY3ZsySQJjvpty0QWUUSrrw5mVV+HtDL1+6fiw1pb
z5+kJTPrrlehfUpUxh</vt:lpwstr>
  </property>
  <property fmtid="{D5CDD505-2E9C-101B-9397-08002B2CF9AE}" pid="10" name="_2015_ms_pID_7253431">
    <vt:lpwstr>PTUDbcDwx3i3fekdCt+zHgE1wHVU9dbsxjzFour0//G/OgPCjBLvbN
isMOWDsvQMlU5zQtkxUiNhgADEGuzm53XlwNJ215A3Fwwy+KJnuLyGhNJ32aoHXXwJBYY9yd
Tz7UZ8yznBFmKYSmfOrzVxPqdIZZTOklShjOP6AJDPy0SNt1F+wIezRAO+mbYoLzypeiejhd
oGxczggXU2ABu9OpxHHoUh/eq0YSA6fF/ekQ</vt:lpwstr>
  </property>
  <property fmtid="{D5CDD505-2E9C-101B-9397-08002B2CF9AE}" pid="11" name="_2015_ms_pID_7253432">
    <vt:lpwstr>rQ==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1580888488</vt:lpwstr>
  </property>
</Properties>
</file>