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1">
  <p:sldMasterIdLst>
    <p:sldMasterId id="2147483648" r:id="rId1"/>
    <p:sldMasterId id="2147483660" r:id="rId2"/>
  </p:sldMasterIdLst>
  <p:notesMasterIdLst>
    <p:notesMasterId r:id="rId8"/>
  </p:notesMasterIdLst>
  <p:sldIdLst>
    <p:sldId id="280" r:id="rId3"/>
    <p:sldId id="287" r:id="rId4"/>
    <p:sldId id="302" r:id="rId5"/>
    <p:sldId id="305" r:id="rId6"/>
    <p:sldId id="30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96" autoAdjust="0"/>
    <p:restoredTop sz="90158" autoAdjust="0"/>
  </p:normalViewPr>
  <p:slideViewPr>
    <p:cSldViewPr snapToGrid="0">
      <p:cViewPr varScale="1">
        <p:scale>
          <a:sx n="89" d="100"/>
          <a:sy n="89" d="100"/>
        </p:scale>
        <p:origin x="475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6/2/2020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2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3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4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4502452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5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692348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03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54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38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00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216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38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36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767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414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43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6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6/2/2020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6/2/2020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1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altLang="ko-KR" b="1" dirty="0"/>
              <a:t>WF on </a:t>
            </a:r>
            <a:r>
              <a:rPr lang="en-US" altLang="zh-CN" b="1" dirty="0"/>
              <a:t>BC based on CSI-RS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Samsung,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R4-20</a:t>
            </a:r>
            <a:r>
              <a:rPr lang="en-US" altLang="zh-CN" b="1" dirty="0"/>
              <a:t>08482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43072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#95-e</a:t>
            </a:r>
          </a:p>
          <a:p>
            <a:r>
              <a:rPr lang="en-GB" altLang="ko-KR" b="1" dirty="0"/>
              <a:t>Electronic Meeting, May 25</a:t>
            </a:r>
            <a:r>
              <a:rPr lang="en-GB" altLang="ko-KR" b="1" baseline="30000" dirty="0"/>
              <a:t>th</a:t>
            </a:r>
            <a:r>
              <a:rPr lang="en-GB" altLang="ko-KR" b="1" dirty="0"/>
              <a:t> – Jun 5</a:t>
            </a:r>
            <a:r>
              <a:rPr lang="en-GB" altLang="ko-KR" b="1" baseline="30000" dirty="0"/>
              <a:t>th</a:t>
            </a:r>
            <a:r>
              <a:rPr lang="en-GB" altLang="ko-KR" b="1" dirty="0"/>
              <a:t> 2020</a:t>
            </a:r>
            <a:endParaRPr lang="en-GB" b="1" dirty="0"/>
          </a:p>
          <a:p>
            <a:r>
              <a:rPr lang="en-GB" b="1" dirty="0"/>
              <a:t>Agenda: 6.</a:t>
            </a:r>
            <a:r>
              <a:rPr lang="en-US" altLang="zh-CN" b="1" dirty="0"/>
              <a:t>14</a:t>
            </a:r>
            <a:r>
              <a:rPr lang="en-GB" b="1" dirty="0"/>
              <a:t>.</a:t>
            </a:r>
            <a:r>
              <a:rPr lang="en-US" altLang="zh-CN" b="1" dirty="0"/>
              <a:t>1.</a:t>
            </a:r>
            <a:r>
              <a:rPr lang="en-GB" b="1" dirty="0"/>
              <a:t>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1600" y="1341477"/>
            <a:ext cx="1124640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ko-KR" dirty="0"/>
              <a:t>In RAN4 #94Bis-e, </a:t>
            </a:r>
            <a:r>
              <a:rPr lang="en-US" altLang="ko-KR" dirty="0"/>
              <a:t>most of side conditions for BC based on CSI-RS have been agreed in the approved WF </a:t>
            </a:r>
            <a:r>
              <a:rPr lang="en-GB" altLang="ko-KR" dirty="0"/>
              <a:t>[1] except the following open issues:</a:t>
            </a:r>
          </a:p>
          <a:p>
            <a:pPr lvl="1"/>
            <a:r>
              <a:rPr lang="en-US" altLang="ko-KR" dirty="0">
                <a:solidFill>
                  <a:prstClr val="black"/>
                </a:solidFill>
              </a:rPr>
              <a:t>PSD configuration of SSB when P1 </a:t>
            </a:r>
            <a:r>
              <a:rPr lang="en-US" altLang="zh-CN" dirty="0">
                <a:solidFill>
                  <a:prstClr val="black"/>
                </a:solidFill>
              </a:rPr>
              <a:t>CSI-RS QCL info is type D to SSB for CSI-RS based BC</a:t>
            </a:r>
          </a:p>
          <a:p>
            <a:pPr lvl="1"/>
            <a:r>
              <a:rPr lang="en-US" altLang="ko-KR" dirty="0">
                <a:solidFill>
                  <a:prstClr val="black"/>
                </a:solidFill>
              </a:rPr>
              <a:t>whether P1 CSI-RS QCL info as ‘none’ can be considered for CSI-RS only BC</a:t>
            </a:r>
            <a:endParaRPr lang="en-US" altLang="ko-KR" dirty="0"/>
          </a:p>
          <a:p>
            <a:r>
              <a:rPr lang="en-US" altLang="ko-KR" dirty="0"/>
              <a:t>In RAN4 #95-e, discussions [2] are focused on above open issues</a:t>
            </a:r>
          </a:p>
          <a:p>
            <a:pPr lvl="1"/>
            <a:r>
              <a:rPr lang="en-US" altLang="ko-KR" dirty="0"/>
              <a:t>Alternative methods proposed in contributions on PSD configuration of SSB are the same as last meeting</a:t>
            </a:r>
          </a:p>
          <a:p>
            <a:pPr lvl="2"/>
            <a:r>
              <a:rPr lang="en-US" altLang="ko-KR" dirty="0"/>
              <a:t>A hybrid approach was proposed during discussion which can simultaneously satisfy several alternatives </a:t>
            </a:r>
          </a:p>
          <a:p>
            <a:pPr lvl="1"/>
            <a:r>
              <a:rPr lang="en-US" altLang="ko-KR" dirty="0"/>
              <a:t>Whether to send LS to RAN1 asking for CSI-RS only beam correspondence necessity and configuration with P1 CSI-RS QCL info as ‘none’</a:t>
            </a:r>
          </a:p>
          <a:p>
            <a:endParaRPr lang="ko-KR" altLang="ko-K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1277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68632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 txBox="1">
            <a:spLocks/>
          </p:cNvSpPr>
          <p:nvPr/>
        </p:nvSpPr>
        <p:spPr>
          <a:xfrm>
            <a:off x="471600" y="1341477"/>
            <a:ext cx="11246400" cy="5400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For BC based on CSI-RS, P1 CSI-RS QCL info is set as Type D to SSB</a:t>
            </a:r>
            <a:endParaRPr lang="en-GB" altLang="ko-KR" dirty="0"/>
          </a:p>
          <a:p>
            <a:r>
              <a:rPr lang="en-GB" altLang="ko-KR" dirty="0"/>
              <a:t>To address the testability, deployment and test time concerns to following alternatives,</a:t>
            </a:r>
          </a:p>
          <a:p>
            <a:pPr lvl="1"/>
            <a:r>
              <a:rPr lang="en-GB" altLang="ko-KR" dirty="0"/>
              <a:t>Alt 2-1-1-1: SSB and CSI-RS are present, but SSB’s PSD is backed-off by X dB from CSI-RS,</a:t>
            </a:r>
          </a:p>
          <a:p>
            <a:pPr lvl="1"/>
            <a:r>
              <a:rPr lang="en-GB" altLang="ko-KR" dirty="0"/>
              <a:t>Alt 2-1-1-2: decrease SSB power until UE SSB based SS-SINR measurement reporting is ≤ [-3] dB,</a:t>
            </a:r>
          </a:p>
          <a:p>
            <a:pPr lvl="1"/>
            <a:r>
              <a:rPr lang="en-GB" altLang="ko-KR" dirty="0"/>
              <a:t>Alt 2-1-1-3: SSB and CSI-RS are present, but SSB’s PSD is backed-off by [9] dB from Rel-15 SSB’s PSD,</a:t>
            </a:r>
          </a:p>
          <a:p>
            <a:pPr lvl="1"/>
            <a:r>
              <a:rPr lang="en-GB" altLang="ko-KR" dirty="0"/>
              <a:t>Alt 2-1-1-4: Decide on PSD difference for CSI-RS and SSB according to an EIRP based calibration procedure,</a:t>
            </a:r>
          </a:p>
          <a:p>
            <a:pPr marL="0" indent="0">
              <a:buNone/>
            </a:pPr>
            <a:r>
              <a:rPr lang="en-GB" altLang="ko-KR" dirty="0"/>
              <a:t>    A hybrid approach shall be adopted for Rel-16 BC based on CSI-RS:</a:t>
            </a:r>
          </a:p>
          <a:p>
            <a:pPr lvl="1"/>
            <a:r>
              <a:rPr lang="en-GB" altLang="ko-KR" dirty="0"/>
              <a:t>PSD of SSB and CSI-RS are configured differently at each angle so that SSB SNR at all </a:t>
            </a:r>
            <a:r>
              <a:rPr lang="en-GB" altLang="ko-KR" dirty="0" err="1"/>
              <a:t>AoA</a:t>
            </a:r>
            <a:r>
              <a:rPr lang="en-GB" altLang="ko-KR" dirty="0"/>
              <a:t> are low and CSI-RS SNR are at its target SNR (6dB) at all </a:t>
            </a:r>
            <a:r>
              <a:rPr lang="en-GB" altLang="ko-KR" dirty="0" err="1"/>
              <a:t>AoA</a:t>
            </a:r>
            <a:r>
              <a:rPr lang="en-GB" altLang="ko-KR" dirty="0"/>
              <a:t>, i.e., </a:t>
            </a:r>
          </a:p>
          <a:p>
            <a:pPr lvl="2"/>
            <a:r>
              <a:rPr lang="en-GB" altLang="ko-KR" dirty="0"/>
              <a:t>SSB </a:t>
            </a:r>
            <a:r>
              <a:rPr lang="en-GB" altLang="ko-KR" dirty="0" err="1"/>
              <a:t>Ês</a:t>
            </a:r>
            <a:r>
              <a:rPr lang="en-GB" altLang="ko-KR" dirty="0"/>
              <a:t>/</a:t>
            </a:r>
            <a:r>
              <a:rPr lang="en-GB" altLang="ko-KR" dirty="0" err="1"/>
              <a:t>Iot</a:t>
            </a:r>
            <a:r>
              <a:rPr lang="en-GB" altLang="ko-KR" dirty="0"/>
              <a:t> = (6-X)dB at UE baseband at each angle</a:t>
            </a:r>
          </a:p>
          <a:p>
            <a:pPr lvl="2"/>
            <a:r>
              <a:rPr lang="en-GB" altLang="ko-KR" dirty="0"/>
              <a:t>CSI-RS </a:t>
            </a:r>
            <a:r>
              <a:rPr lang="en-GB" altLang="ko-KR" dirty="0" err="1"/>
              <a:t>Ês</a:t>
            </a:r>
            <a:r>
              <a:rPr lang="en-GB" altLang="ko-KR" dirty="0"/>
              <a:t>/</a:t>
            </a:r>
            <a:r>
              <a:rPr lang="en-GB" altLang="ko-KR" dirty="0" err="1"/>
              <a:t>Iot</a:t>
            </a:r>
            <a:r>
              <a:rPr lang="en-GB" altLang="ko-KR" dirty="0"/>
              <a:t> = 6dB at UE baseband at each angle</a:t>
            </a:r>
          </a:p>
          <a:p>
            <a:pPr lvl="1"/>
            <a:r>
              <a:rPr lang="en-GB" altLang="ko-KR" dirty="0" smtClean="0"/>
              <a:t>PSD of </a:t>
            </a:r>
            <a:r>
              <a:rPr lang="en-GB" altLang="ko-KR" dirty="0" smtClean="0"/>
              <a:t>SSB </a:t>
            </a:r>
            <a:r>
              <a:rPr lang="en-GB" altLang="ko-KR" dirty="0"/>
              <a:t>and CSI-RS shall be </a:t>
            </a:r>
            <a:r>
              <a:rPr lang="en-GB" altLang="ko-KR" dirty="0" smtClean="0"/>
              <a:t>configured with </a:t>
            </a:r>
            <a:r>
              <a:rPr lang="en-GB" altLang="ko-KR" dirty="0"/>
              <a:t>respect to the radiated requirements reference </a:t>
            </a:r>
            <a:r>
              <a:rPr lang="en-GB" altLang="ko-KR" dirty="0" smtClean="0"/>
              <a:t>point</a:t>
            </a:r>
            <a:endParaRPr lang="en-GB" altLang="ko-KR" dirty="0"/>
          </a:p>
          <a:p>
            <a:r>
              <a:rPr lang="en-US" altLang="ko-KR" dirty="0"/>
              <a:t>How to determine the X value</a:t>
            </a:r>
          </a:p>
          <a:p>
            <a:pPr lvl="1"/>
            <a:r>
              <a:rPr lang="en-US" altLang="ko-KR" dirty="0" smtClean="0"/>
              <a:t>X </a:t>
            </a:r>
            <a:r>
              <a:rPr lang="en-US" altLang="ko-KR" dirty="0"/>
              <a:t>is to be determined based on the PSD difference between SSB and CSI-RS in real network typical deployment, e.g. X=[3 to 9] dB</a:t>
            </a:r>
          </a:p>
          <a:p>
            <a:pPr lvl="1"/>
            <a:r>
              <a:rPr lang="en-US" altLang="ko-KR" dirty="0" smtClean="0"/>
              <a:t>Choice </a:t>
            </a:r>
            <a:r>
              <a:rPr lang="en-US" altLang="ko-KR" dirty="0"/>
              <a:t>of X is to be determined based on an evaluation of impact on UE receiver</a:t>
            </a:r>
            <a:endParaRPr lang="en-GB" altLang="ko-KR" dirty="0"/>
          </a:p>
          <a:p>
            <a:endParaRPr lang="en-GB" altLang="ko-KR" dirty="0"/>
          </a:p>
          <a:p>
            <a:endParaRPr lang="en-GB" altLang="ko-KR" dirty="0"/>
          </a:p>
          <a:p>
            <a:endParaRPr lang="en-GB" altLang="ko-KR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72224" y="1341477"/>
            <a:ext cx="6397703" cy="5281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ko-K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Way Forward on BC based on CSI-RS</a:t>
            </a:r>
          </a:p>
        </p:txBody>
      </p:sp>
    </p:spTree>
    <p:extLst>
      <p:ext uri="{BB962C8B-B14F-4D97-AF65-F5344CB8AC3E}">
        <p14:creationId xmlns:p14="http://schemas.microsoft.com/office/powerpoint/2010/main" val="1131783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 txBox="1">
            <a:spLocks/>
          </p:cNvSpPr>
          <p:nvPr/>
        </p:nvSpPr>
        <p:spPr>
          <a:xfrm>
            <a:off x="471600" y="1341477"/>
            <a:ext cx="1124640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Does RAN4 need to specify CSI-RS only BC:</a:t>
            </a:r>
          </a:p>
          <a:p>
            <a:pPr lvl="1"/>
            <a:r>
              <a:rPr lang="en-US" altLang="ko-KR" dirty="0"/>
              <a:t>Option 1: Yes, discuss LS</a:t>
            </a:r>
          </a:p>
          <a:p>
            <a:pPr lvl="1"/>
            <a:r>
              <a:rPr lang="en-US" altLang="ko-KR" dirty="0"/>
              <a:t>Option 2: No, not necessary if CSI-RS based BC is specified</a:t>
            </a:r>
          </a:p>
          <a:p>
            <a:r>
              <a:rPr lang="en-US" altLang="ko-KR" dirty="0"/>
              <a:t>Whether to send LS to RAN1 asking for CSI-RS only beam correspondence necessity and configuration with P1 CSI-RS QCL info as ‘none’</a:t>
            </a:r>
          </a:p>
          <a:p>
            <a:pPr lvl="1"/>
            <a:r>
              <a:rPr lang="en-GB" altLang="ko-KR" dirty="0"/>
              <a:t>Option 1: Yes, needed</a:t>
            </a:r>
          </a:p>
          <a:p>
            <a:pPr lvl="1"/>
            <a:r>
              <a:rPr lang="en-GB" altLang="ko-KR" dirty="0"/>
              <a:t>Option 2: No, not necessary</a:t>
            </a:r>
          </a:p>
          <a:p>
            <a:endParaRPr lang="en-GB" altLang="ko-KR" dirty="0"/>
          </a:p>
          <a:p>
            <a:endParaRPr lang="en-GB" altLang="ko-KR" dirty="0"/>
          </a:p>
          <a:p>
            <a:endParaRPr lang="en-GB" altLang="ko-KR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Way Forward on CSI-RS only BC</a:t>
            </a:r>
          </a:p>
        </p:txBody>
      </p:sp>
    </p:spTree>
    <p:extLst>
      <p:ext uri="{BB962C8B-B14F-4D97-AF65-F5344CB8AC3E}">
        <p14:creationId xmlns:p14="http://schemas.microsoft.com/office/powerpoint/2010/main" val="12176345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230953"/>
              </p:ext>
            </p:extLst>
          </p:nvPr>
        </p:nvGraphicFramePr>
        <p:xfrm>
          <a:off x="472224" y="1341477"/>
          <a:ext cx="11247552" cy="1737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4326">
                  <a:extLst>
                    <a:ext uri="{9D8B030D-6E8A-4147-A177-3AD203B41FA5}">
                      <a16:colId xmlns="" xmlns:a16="http://schemas.microsoft.com/office/drawing/2014/main" val="2152485044"/>
                    </a:ext>
                  </a:extLst>
                </a:gridCol>
                <a:gridCol w="1979874">
                  <a:extLst>
                    <a:ext uri="{9D8B030D-6E8A-4147-A177-3AD203B41FA5}">
                      <a16:colId xmlns="" xmlns:a16="http://schemas.microsoft.com/office/drawing/2014/main" val="3677271991"/>
                    </a:ext>
                  </a:extLst>
                </a:gridCol>
                <a:gridCol w="6074797">
                  <a:extLst>
                    <a:ext uri="{9D8B030D-6E8A-4147-A177-3AD203B41FA5}">
                      <a16:colId xmlns="" xmlns:a16="http://schemas.microsoft.com/office/drawing/2014/main" val="1072862838"/>
                    </a:ext>
                  </a:extLst>
                </a:gridCol>
                <a:gridCol w="2448555">
                  <a:extLst>
                    <a:ext uri="{9D8B030D-6E8A-4147-A177-3AD203B41FA5}">
                      <a16:colId xmlns="" xmlns:a16="http://schemas.microsoft.com/office/drawing/2014/main" val="38740232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[1]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2400" dirty="0"/>
                        <a:t>R4-2005737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WF on BC based on CSI-RS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2400" dirty="0"/>
                        <a:t>Samsung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909950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[2]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R4-2008312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Email discussion summary for [95e][122] NR_RF_FR2_req_enh_Part_2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/>
                        <a:t>Moderator(Apple)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939438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="" xmlns:a16="http://schemas.microsoft.com/office/drawing/2014/main" val="197335668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>
                <a:solidFill>
                  <a:prstClr val="black"/>
                </a:solidFill>
              </a:rPr>
              <a:t>References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724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25364</TotalTime>
  <Words>528</Words>
  <Application>Microsoft Office PowerPoint</Application>
  <PresentationFormat>宽屏</PresentationFormat>
  <Paragraphs>51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맑은 고딕</vt:lpstr>
      <vt:lpstr>ＭＳ Ｐゴシック</vt:lpstr>
      <vt:lpstr>等线</vt:lpstr>
      <vt:lpstr>等线 Light</vt:lpstr>
      <vt:lpstr>Arial</vt:lpstr>
      <vt:lpstr>Calibri</vt:lpstr>
      <vt:lpstr>Calibri Light</vt:lpstr>
      <vt:lpstr>Office Theme</vt:lpstr>
      <vt:lpstr>1_Office Theme</vt:lpstr>
      <vt:lpstr>WF on BC based on CSI-RS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spherical coverage improvements</dc:title>
  <dc:creator>Taekhoon KIM</dc:creator>
  <cp:lastModifiedBy>Samsung</cp:lastModifiedBy>
  <cp:revision>515</cp:revision>
  <dcterms:created xsi:type="dcterms:W3CDTF">2017-05-16T04:27:47Z</dcterms:created>
  <dcterms:modified xsi:type="dcterms:W3CDTF">2020-06-02T01:01:05Z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4061daba-1ed1-4b4f-93f7-4ae66b4e0742</vt:lpwstr>
  </property>
  <property fmtid="{D5CDD505-2E9C-101B-9397-08002B2CF9AE}" pid="3" name="CTP_TimeStamp">
    <vt:lpwstr>2017-10-13 08:45:58Z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  <property fmtid="{D5CDD505-2E9C-101B-9397-08002B2CF9AE}" pid="9" name="NSCPROP_SA">
    <vt:lpwstr>C:\Users\kuhn.kim\AppData\Local\Temp\Temp1_R4-1801202.zip\R4-1801202_WF on EIRP CDF for spherical coverage.pptx</vt:lpwstr>
  </property>
</Properties>
</file>