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WF on 100MHz CBW in NR-U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Huawei, HiSilicon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95-e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					  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R4-200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8429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e-Meeting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May.25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June.5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WF goal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agreed to support 100MHz CBW for NRU, but the system parameters and RF requirements </a:t>
            </a:r>
            <a:r>
              <a:rPr lang="en-US" altLang="zh-CN" dirty="0" smtClean="0"/>
              <a:t>are still not specified.</a:t>
            </a:r>
          </a:p>
          <a:p>
            <a:r>
              <a:rPr lang="en-US" dirty="0" smtClean="0"/>
              <a:t>This WF clarify the following parameters for 100MHz CBW for NRU in band n46</a:t>
            </a:r>
          </a:p>
          <a:p>
            <a:pPr lvl="1"/>
            <a:r>
              <a:rPr lang="en-US" dirty="0" smtClean="0"/>
              <a:t>Channel raster</a:t>
            </a:r>
          </a:p>
          <a:p>
            <a:pPr lvl="1"/>
            <a:r>
              <a:rPr lang="en-US" dirty="0" smtClean="0"/>
              <a:t>Intra-carrier guard band</a:t>
            </a:r>
          </a:p>
          <a:p>
            <a:pPr lvl="1"/>
            <a:r>
              <a:rPr lang="en-US" dirty="0" smtClean="0"/>
              <a:t>SEM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channel raster for 100MHz CBW in NRU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81915"/>
            <a:ext cx="6435811" cy="4351338"/>
          </a:xfrm>
        </p:spPr>
        <p:txBody>
          <a:bodyPr/>
          <a:lstStyle/>
          <a:p>
            <a:r>
              <a:rPr lang="en-US" dirty="0" smtClean="0"/>
              <a:t>Channel raster for 100MHz CBW in NRU:</a:t>
            </a:r>
          </a:p>
          <a:p>
            <a:pPr lvl="1"/>
            <a:r>
              <a:rPr lang="en-US" dirty="0" smtClean="0"/>
              <a:t>Option 1: All values in Table.1 are supported</a:t>
            </a:r>
          </a:p>
          <a:p>
            <a:pPr lvl="1"/>
            <a:r>
              <a:rPr lang="en-US" dirty="0" smtClean="0"/>
              <a:t>Option 2: FFS on red values </a:t>
            </a:r>
          </a:p>
          <a:p>
            <a:pPr lvl="1"/>
            <a:r>
              <a:rPr lang="en-US" dirty="0" smtClean="0"/>
              <a:t>Note: At least for type A multi-channel access(multi-LBT sub-band access), there should be no restriction since there is no coexistence issue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453161"/>
              </p:ext>
            </p:extLst>
          </p:nvPr>
        </p:nvGraphicFramePr>
        <p:xfrm>
          <a:off x="7513009" y="1740116"/>
          <a:ext cx="4350609" cy="26459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0203"/>
                <a:gridCol w="1450203"/>
                <a:gridCol w="1450203"/>
              </a:tblGrid>
              <a:tr h="3599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Channel frequency (MHz)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N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  <a:ea typeface="+mn-ea"/>
                        </a:rPr>
                        <a:t>REF</a:t>
                      </a:r>
                      <a:endParaRPr lang="en-US" sz="1100" baseline="-25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Reference frequency (MHz)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5200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746668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5200.02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5300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753332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5299.98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5520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768000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5520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5540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769332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5539.98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5560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</a:rPr>
                        <a:t>770668</a:t>
                      </a:r>
                      <a:endParaRPr lang="en-US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5560.02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5580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</a:rPr>
                        <a:t>772000</a:t>
                      </a:r>
                      <a:endParaRPr lang="en-US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5580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5620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774668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5620.02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5640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776000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</a:rPr>
                        <a:t>5640</a:t>
                      </a:r>
                      <a:endParaRPr lang="en-US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5660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777332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5659.98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5680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778668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5680.02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5785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785668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5785.02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5865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791000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5865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80" y="4608404"/>
            <a:ext cx="11535240" cy="2038883"/>
          </a:xfrm>
          <a:prstGeom prst="rect">
            <a:avLst/>
          </a:prstGeom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7812147" y="1392645"/>
            <a:ext cx="3752335" cy="289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Tabel.1 channel raster for 100MHz CBW in NRU</a:t>
            </a:r>
          </a:p>
          <a:p>
            <a:pPr lvl="1" algn="ctr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50167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intra-carrier guard band for 100MHz CBW in NRU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intra-carrier guard band for 100MHz CBW in NRU should be </a:t>
            </a:r>
            <a:endParaRPr lang="en-US" dirty="0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xmlns="" id="{7FF5E03E-B8C8-47FC-B20E-4CD66535F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067542"/>
              </p:ext>
            </p:extLst>
          </p:nvPr>
        </p:nvGraphicFramePr>
        <p:xfrm>
          <a:off x="2995975" y="3146694"/>
          <a:ext cx="4780543" cy="1643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267">
                  <a:extLst>
                    <a:ext uri="{9D8B030D-6E8A-4147-A177-3AD203B41FA5}">
                      <a16:colId xmlns:a16="http://schemas.microsoft.com/office/drawing/2014/main" xmlns="" val="1861333839"/>
                    </a:ext>
                  </a:extLst>
                </a:gridCol>
                <a:gridCol w="2039839">
                  <a:extLst>
                    <a:ext uri="{9D8B030D-6E8A-4147-A177-3AD203B41FA5}">
                      <a16:colId xmlns:a16="http://schemas.microsoft.com/office/drawing/2014/main" xmlns="" val="131242747"/>
                    </a:ext>
                  </a:extLst>
                </a:gridCol>
                <a:gridCol w="1227437">
                  <a:extLst>
                    <a:ext uri="{9D8B030D-6E8A-4147-A177-3AD203B41FA5}">
                      <a16:colId xmlns:a16="http://schemas.microsoft.com/office/drawing/2014/main" xmlns="" val="4167456897"/>
                    </a:ext>
                  </a:extLst>
                </a:gridCol>
              </a:tblGrid>
              <a:tr h="457253"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SCS</a:t>
                      </a: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/>
                        <a:t>100MHz </a:t>
                      </a:r>
                      <a:r>
                        <a:rPr lang="en-GB" sz="1400" noProof="0" dirty="0"/>
                        <a:t>Channels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2645608"/>
                  </a:ext>
                </a:extLst>
              </a:tr>
              <a:tr h="370745"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30KHz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50-6-50-5-50-6-50-6-50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Max. </a:t>
                      </a:r>
                      <a:r>
                        <a:rPr lang="en-GB" sz="1400" noProof="0" dirty="0" smtClean="0"/>
                        <a:t>273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254124268"/>
                  </a:ext>
                </a:extLst>
              </a:tr>
              <a:tr h="4078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/>
                        <a:t>Alt-1: 60KHz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/>
                        <a:t>24-4-24-3-24-4-24-4-24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Max. </a:t>
                      </a:r>
                      <a:r>
                        <a:rPr lang="en-GB" sz="1400" noProof="0" dirty="0" smtClean="0"/>
                        <a:t>135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4428209"/>
                  </a:ext>
                </a:extLst>
              </a:tr>
              <a:tr h="4078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FF0000"/>
                          </a:solidFill>
                        </a:rPr>
                        <a:t>Alt-2: 60KHz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FF0000"/>
                          </a:solidFill>
                        </a:rPr>
                        <a:t>23-5-23-5-23-5-23-5-23</a:t>
                      </a:r>
                      <a:endParaRPr lang="en-GB" sz="14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FF0000"/>
                          </a:solidFill>
                        </a:rPr>
                        <a:t>Max. 135</a:t>
                      </a: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004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SEM for 100MHz CBW in NRU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4261" y="1690688"/>
            <a:ext cx="722728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Use same SEM as which has already agreed in NRU</a:t>
            </a:r>
          </a:p>
          <a:p>
            <a:pPr lvl="1"/>
            <a:r>
              <a:rPr lang="en-US" sz="2000" dirty="0" smtClean="0"/>
              <a:t>SEM with single punctured sub-band</a:t>
            </a:r>
          </a:p>
          <a:p>
            <a:pPr lvl="2"/>
            <a:r>
              <a:rPr lang="en-US" sz="1600" dirty="0"/>
              <a:t>emission mask of the puncture center is limited at -</a:t>
            </a:r>
            <a:r>
              <a:rPr lang="en-US" sz="1600" dirty="0" smtClean="0"/>
              <a:t>23dBr</a:t>
            </a:r>
            <a:endParaRPr lang="en-US" sz="1600" dirty="0"/>
          </a:p>
          <a:p>
            <a:pPr lvl="1"/>
            <a:r>
              <a:rPr lang="en-US" sz="2000" dirty="0" smtClean="0"/>
              <a:t>SEM with 2 punctured sub-bands</a:t>
            </a:r>
          </a:p>
          <a:p>
            <a:pPr lvl="2"/>
            <a:r>
              <a:rPr lang="en-US" sz="1600" dirty="0" smtClean="0"/>
              <a:t>The center floored </a:t>
            </a:r>
            <a:r>
              <a:rPr lang="en-US" sz="1600" dirty="0"/>
              <a:t>at </a:t>
            </a:r>
            <a:r>
              <a:rPr lang="en-US" sz="1600" dirty="0" smtClean="0"/>
              <a:t>–25dBr</a:t>
            </a:r>
          </a:p>
          <a:p>
            <a:r>
              <a:rPr lang="en-US" sz="2400" dirty="0"/>
              <a:t>SEM with </a:t>
            </a:r>
            <a:r>
              <a:rPr lang="en-US" sz="2400" dirty="0" smtClean="0"/>
              <a:t>3 </a:t>
            </a:r>
            <a:r>
              <a:rPr lang="en-US" sz="2400" dirty="0"/>
              <a:t>punctured </a:t>
            </a:r>
            <a:r>
              <a:rPr lang="en-US" sz="2400" dirty="0" smtClean="0"/>
              <a:t>sub-bands</a:t>
            </a:r>
            <a:endParaRPr lang="en-US" sz="2400" dirty="0"/>
          </a:p>
          <a:p>
            <a:pPr lvl="1"/>
            <a:r>
              <a:rPr lang="en-US" sz="2000" dirty="0" smtClean="0"/>
              <a:t>Option 1:The </a:t>
            </a:r>
            <a:r>
              <a:rPr lang="en-US" sz="2000" dirty="0"/>
              <a:t>center floored at –25dBr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Option </a:t>
            </a:r>
            <a:r>
              <a:rPr lang="en-US" sz="2000" dirty="0" smtClean="0">
                <a:solidFill>
                  <a:srgbClr val="FF0000"/>
                </a:solidFill>
              </a:rPr>
              <a:t>2:The </a:t>
            </a:r>
            <a:r>
              <a:rPr lang="en-US" sz="2000" dirty="0">
                <a:solidFill>
                  <a:srgbClr val="FF0000"/>
                </a:solidFill>
              </a:rPr>
              <a:t>center floored at –</a:t>
            </a:r>
            <a:r>
              <a:rPr lang="en-US" sz="2000" dirty="0" smtClean="0">
                <a:solidFill>
                  <a:srgbClr val="FF0000"/>
                </a:solidFill>
              </a:rPr>
              <a:t>28dBr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113BB0E8-1E4D-4364-BF74-FCEDF3FDD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8242" y="1454922"/>
            <a:ext cx="2998174" cy="154474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667" y="3288936"/>
            <a:ext cx="3932209" cy="142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8041541" y="2999666"/>
            <a:ext cx="3752335" cy="28927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Figure 1. SEM for 100MHz CBW with single punctured sub-band</a:t>
            </a:r>
          </a:p>
          <a:p>
            <a:pPr lvl="1" algn="ctr"/>
            <a:endParaRPr lang="en-US" sz="1200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7891161" y="4866747"/>
            <a:ext cx="3752335" cy="28927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Figure 2. SEM for 100MHz CBW with 2 punctured sub-bands</a:t>
            </a:r>
          </a:p>
          <a:p>
            <a:pPr lvl="1" algn="ctr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85989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[1] R4-2007417 </a:t>
            </a:r>
            <a:r>
              <a:rPr lang="en-US" dirty="0"/>
              <a:t>Discussion on 100MHz for </a:t>
            </a:r>
            <a:r>
              <a:rPr lang="en-US" dirty="0" smtClean="0"/>
              <a:t>NR-U ZTE</a:t>
            </a:r>
          </a:p>
          <a:p>
            <a:r>
              <a:rPr lang="en-US" dirty="0" smtClean="0"/>
              <a:t>[2]</a:t>
            </a:r>
            <a:r>
              <a:rPr lang="en-US" dirty="0"/>
              <a:t> </a:t>
            </a:r>
            <a:r>
              <a:rPr lang="en-US" dirty="0" smtClean="0"/>
              <a:t>R4-2007323 Further </a:t>
            </a:r>
            <a:r>
              <a:rPr lang="en-US" dirty="0"/>
              <a:t>considerations on 100MHz CBW in </a:t>
            </a:r>
            <a:r>
              <a:rPr lang="en-US" dirty="0" smtClean="0"/>
              <a:t>NR-U Huawei</a:t>
            </a:r>
          </a:p>
          <a:p>
            <a:r>
              <a:rPr lang="en-US" dirty="0" smtClean="0"/>
              <a:t>[3] </a:t>
            </a:r>
            <a:r>
              <a:rPr lang="en-GB" dirty="0" smtClean="0"/>
              <a:t>R4-2006141 </a:t>
            </a:r>
            <a:r>
              <a:rPr lang="en-US" dirty="0"/>
              <a:t>NR-U Punctured Channel SEM for 100 MHz </a:t>
            </a:r>
            <a:r>
              <a:rPr lang="en-US" dirty="0" smtClean="0"/>
              <a:t>Bandwidth </a:t>
            </a:r>
            <a:r>
              <a:rPr lang="en-US" dirty="0" err="1" smtClean="0"/>
              <a:t>CableLabs</a:t>
            </a:r>
            <a:endParaRPr lang="en-US" dirty="0" smtClean="0"/>
          </a:p>
          <a:p>
            <a:r>
              <a:rPr lang="en-US" dirty="0" smtClean="0"/>
              <a:t>[4] R4-1915979 WF on NR-U spectral emission mask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500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347</Words>
  <Application>Microsoft Office PowerPoint</Application>
  <PresentationFormat>宽屏</PresentationFormat>
  <Paragraphs>85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Times New Roman</vt:lpstr>
      <vt:lpstr>Office 主题</vt:lpstr>
      <vt:lpstr>WF on 100MHz CBW in NR-U</vt:lpstr>
      <vt:lpstr>Background and WF goal</vt:lpstr>
      <vt:lpstr>WF on channel raster for 100MHz CBW in NRU</vt:lpstr>
      <vt:lpstr>WF on intra-carrier guard band for 100MHz CBW in NRU</vt:lpstr>
      <vt:lpstr>WF on SEM for 100MHz CBW in NRU</vt:lpstr>
      <vt:lpstr>References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15</cp:revision>
  <dcterms:created xsi:type="dcterms:W3CDTF">2020-05-29T04:11:58Z</dcterms:created>
  <dcterms:modified xsi:type="dcterms:W3CDTF">2020-06-03T23:47:16Z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(3)PQ79QHmM9EGCvnuO4hthWfaIV60Q2S4tt1D2rhvYcEfvt/by+3jEsnn887q8qvNNSafQ3D0q
O7gX9Ie/tq75c/QaFGKx310ALlJviECezyimJ87lxq7hvAbN5Gi+w6L3Jwubdkd/CyYGujl8
AtMY1fqpC9voyuk3DO8xWkvoHJlOcGR5KCBbyjTNmASU4IkoKSAdbZ7huGOyRXYHMFQgntRM
/giRpz7Vj3md6C28T2</vt:lpwstr>
  </property>
  <property fmtid="{D5CDD505-2E9C-101B-9397-08002B2CF9AE}" pid="3" name="_2015_ms_pID_7253431">
    <vt:lpwstr>r9kx468HTGlAj434H6knh7Z60lR9ixqk1gARc1mZXTxk5EvkNVrrkI
DR4WfZlewJTfw75a1OYtHbt3iK5NpaHWKiJ9hE/MElkK6JP6BDoI6xfqfAHo94pXRw2W/seL
77ADGDek659MfOWhfax2N1FLzHhz3kw6X6jpUZNG2uHiGXIfgLFEtCp/p4q9/yPLQEZhCaH9
0Y2NcQ2CTDyBYQumO27YQtkqyM0I2/qZcCqy</vt:lpwstr>
  </property>
  <property fmtid="{D5CDD505-2E9C-101B-9397-08002B2CF9AE}" pid="4" name="_2015_ms_pID_7253432">
    <vt:lpwstr>uA==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1591226147</vt:lpwstr>
  </property>
</Properties>
</file>