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258" r:id="rId3"/>
    <p:sldId id="262" r:id="rId4"/>
    <p:sldId id="260"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7" autoAdjust="0"/>
    <p:restoredTop sz="94660"/>
  </p:normalViewPr>
  <p:slideViewPr>
    <p:cSldViewPr snapToGrid="0">
      <p:cViewPr varScale="1">
        <p:scale>
          <a:sx n="85" d="100"/>
          <a:sy n="85" d="100"/>
        </p:scale>
        <p:origin x="595" y="29"/>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2"/>
            <a:ext cx="9773500" cy="6359178"/>
            <a:chOff x="-1" y="-2"/>
            <a:chExt cx="9773500" cy="6359178"/>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306878" y="0"/>
              <a:ext cx="260539" cy="6267118"/>
            </a:xfrm>
            <a:prstGeom prst="round1Rect">
              <a:avLst>
                <a:gd name="adj" fmla="val 49135"/>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2"/>
              <a:ext cx="8822604"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1864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userDrawn="1"/>
              </p:nvSpPr>
              <p:spPr bwMode="gray">
                <a:xfrm flipV="1">
                  <a:off x="8850801"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13335882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ake Away Shelf Light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84F96DCE-FF0A-4B2F-9591-E9AF1AF48FA5}"/>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BDDB8C03-07B4-4533-BAD5-81ABB73A11D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0879073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ake Away Shelf Green">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09731CD-B93F-4DF1-AF9B-57BC8959CC00}"/>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1C590B01-8FA8-4F37-A7F4-7A47DA255144}"/>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753257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ke Away Shelf Gray">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9FB3EBF-1A52-44E3-9ED0-70761B7E8CD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7FD96441-ABA2-4111-A5CB-32BCB29235B9}"/>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3754646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ED1B9C24-EF11-4E2C-A4E2-9953587E4AB4}"/>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9444952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3" name="Subtitle">
            <a:extLst>
              <a:ext uri="{FF2B5EF4-FFF2-40B4-BE49-F238E27FC236}">
                <a16:creationId xmlns:a16="http://schemas.microsoft.com/office/drawing/2014/main" id="{FBC6039C-AF75-4EC4-A13A-9950034424F3}"/>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691785B5-450D-4D9C-AF78-E0BCA291EAD8}"/>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33450901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266F66AD-0962-4768-A56C-C1F051CA4BC2}"/>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CD751FBA-BB3D-4EB3-8730-523C1B8E4234}"/>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3725609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EEBA1E51-E7B7-4848-B96B-E6FC92350376}"/>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AC2321B-8144-4C7C-90AB-3068D5E236DD}"/>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7201074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F3B9F367-5273-4098-85EF-76069E6BE529}"/>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487752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8182772B-51FD-4532-AD53-E798213156F4}"/>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F6E1F5C1-7965-44F0-AC21-8B61D0E99C20}"/>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30872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E1F3523D-4335-4B42-9C5C-2ADA601D8C2F}"/>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8ADC46CF-FB24-453C-AA66-FB54B937C7DC}"/>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35254272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0" y="-1"/>
            <a:ext cx="9773500" cy="6359182"/>
            <a:chOff x="-1" y="-6"/>
            <a:chExt cx="9773500" cy="6359182"/>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8911646" y="0"/>
              <a:ext cx="655771" cy="6267118"/>
            </a:xfrm>
            <a:prstGeom prst="round1Rect">
              <a:avLst>
                <a:gd name="adj" fmla="val 30312"/>
              </a:avLst>
            </a:prstGeom>
            <a:gradFill flip="none" rotWithShape="1">
              <a:gsLst>
                <a:gs pos="100000">
                  <a:schemeClr val="accent3">
                    <a:lumMod val="50000"/>
                  </a:schemeClr>
                </a:gs>
                <a:gs pos="66000">
                  <a:schemeClr val="accent3">
                    <a:lumMod val="50000"/>
                    <a:alpha val="14000"/>
                  </a:schemeClr>
                </a:gs>
                <a:gs pos="34000">
                  <a:schemeClr val="accent3">
                    <a:lumMod val="60000"/>
                    <a:lumOff val="40000"/>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6"/>
              <a:ext cx="8822604" cy="5487296"/>
              <a:chOff x="503573" y="46743"/>
              <a:chExt cx="9419881" cy="5487296"/>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3">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3"/>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3"/>
                <a:ext cx="9419881" cy="5487296"/>
                <a:chOff x="416724" y="46743"/>
                <a:chExt cx="9419881" cy="5487296"/>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69" cy="5464871"/>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193284" y="46743"/>
                  <a:ext cx="535473" cy="5446965"/>
                </a:xfrm>
                <a:prstGeom prst="round1Rect">
                  <a:avLst>
                    <a:gd name="adj" fmla="val 25526"/>
                  </a:avLst>
                </a:prstGeom>
                <a:gradFill flip="none" rotWithShape="1">
                  <a:gsLst>
                    <a:gs pos="100000">
                      <a:schemeClr val="accent3">
                        <a:lumMod val="31000"/>
                      </a:schemeClr>
                    </a:gs>
                    <a:gs pos="99000">
                      <a:srgbClr val="284C40"/>
                    </a:gs>
                    <a:gs pos="93000">
                      <a:schemeClr val="accent3">
                        <a:lumMod val="50000"/>
                        <a:alpha val="91000"/>
                      </a:schemeClr>
                    </a:gs>
                    <a:gs pos="61000">
                      <a:schemeClr val="accent3">
                        <a:lumMod val="37000"/>
                        <a:alpha val="39000"/>
                      </a:schemeClr>
                    </a:gs>
                    <a:gs pos="0">
                      <a:srgbClr val="6AB19B">
                        <a:alpha val="0"/>
                      </a:srgbClr>
                    </a:gs>
                  </a:gsLst>
                  <a:lin ang="0" scaled="1"/>
                  <a:tileRect/>
                </a:gradFill>
                <a:ln w="10795" cap="flat" cmpd="sng" algn="ctr">
                  <a:noFill/>
                  <a:prstDash val="solid"/>
                </a:ln>
                <a:effectLst/>
              </p:spPr>
              <p:txBody>
                <a:bodyPr rtlCol="0" anchor="ctr"/>
                <a:lstStyle/>
                <a:p>
                  <a:pPr lvl="0" algn="ct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1654968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7EB043F-C376-48C5-A1C7-C2B8417352A5}"/>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849781E-47E1-4D42-B04A-351F10411275}"/>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6905170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BFDA095-18AD-4CD4-BE6D-A29020FC2516}"/>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0972693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DCAC94D-95BA-4EA9-9AC8-22A3151E3997}"/>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411256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C8B9117A-45C8-41B8-A737-D5E3DDD673C1}"/>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7441422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3DE1ADF2-1F17-43A1-A385-A237AFE3253C}"/>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3451152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C1442D5-AD6A-45E3-8351-EC243B0008F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9844440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0" name="Footer Placeholder 4">
            <a:extLst>
              <a:ext uri="{FF2B5EF4-FFF2-40B4-BE49-F238E27FC236}">
                <a16:creationId xmlns:a16="http://schemas.microsoft.com/office/drawing/2014/main" id="{33FCEADD-7D87-4F38-B124-99BC46562D2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5900648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Right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87CECA87-665D-4422-BFD8-C14511DAB20A}"/>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0911391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 Right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91DDB5E-A32A-4871-AC95-3D19FCD67740}"/>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3154439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5FA51CC5-68A4-4BAF-99A2-E4F88105CC67}"/>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4611640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5"/>
            <a:ext cx="9773500" cy="6359181"/>
            <a:chOff x="-1" y="-5"/>
            <a:chExt cx="9773500" cy="6359181"/>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126204" y="0"/>
              <a:ext cx="441213" cy="6267118"/>
            </a:xfrm>
            <a:prstGeom prst="round1Rect">
              <a:avLst>
                <a:gd name="adj" fmla="val 29015"/>
              </a:avLst>
            </a:prstGeom>
            <a:gradFill flip="none" rotWithShape="1">
              <a:gsLst>
                <a:gs pos="100000">
                  <a:schemeClr val="accent6">
                    <a:lumMod val="50000"/>
                  </a:schemeClr>
                </a:gs>
                <a:gs pos="43000">
                  <a:schemeClr val="accent6">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1" y="-5"/>
              <a:ext cx="8822605" cy="5487295"/>
              <a:chOff x="503572" y="46744"/>
              <a:chExt cx="9419882" cy="5487295"/>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2" y="46744"/>
                <a:ext cx="9419882" cy="5487295"/>
                <a:chOff x="416723" y="46744"/>
                <a:chExt cx="9419882" cy="5487295"/>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3" y="46747"/>
                  <a:ext cx="9419882" cy="5487292"/>
                  <a:chOff x="678406" y="-1026120"/>
                  <a:chExt cx="9440353"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6" y="-1026120"/>
                    <a:ext cx="9332270" cy="5464871"/>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272448" y="46746"/>
                  <a:ext cx="456310" cy="5446965"/>
                </a:xfrm>
                <a:prstGeom prst="round1Rect">
                  <a:avLst>
                    <a:gd name="adj" fmla="val 29954"/>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Rectangle: Single Corner Rounded 23">
                  <a:extLst>
                    <a:ext uri="{FF2B5EF4-FFF2-40B4-BE49-F238E27FC236}">
                      <a16:creationId xmlns:a16="http://schemas.microsoft.com/office/drawing/2014/main" id="{9D6F1FDB-F52B-4FEA-A765-45F8965E26E4}"/>
                    </a:ext>
                  </a:extLst>
                </p:cNvPr>
                <p:cNvSpPr/>
                <p:nvPr userDrawn="1"/>
              </p:nvSpPr>
              <p:spPr bwMode="gray">
                <a:xfrm flipV="1">
                  <a:off x="9182404" y="46744"/>
                  <a:ext cx="438370" cy="5446965"/>
                </a:xfrm>
                <a:prstGeom prst="round1Rect">
                  <a:avLst>
                    <a:gd name="adj" fmla="val 0"/>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31998522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20DF2BD0-4E27-4570-B05E-8AFF559149C2}"/>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74A5DE2-FD46-41C2-992A-25069F64CEFC}"/>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39481603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067D152C-BB2C-489C-97C9-DB2F678CFA17}"/>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8F7DAADF-C002-4FC3-9ADD-BE1237EA6DF9}"/>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4415500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utaway 1/4 Left Gra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white">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B8D9CE30-2D7C-44D7-9E6E-CAA9B6492262}"/>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27FAF4D7-2DD3-4685-91D9-73F6C3B57BF0}"/>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42165671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a:xfrm>
            <a:off x="0" y="0"/>
            <a:ext cx="6116442" cy="6023894"/>
            <a:chOff x="0" y="0"/>
            <a:chExt cx="6116442" cy="6023894"/>
          </a:xfrm>
        </p:grpSpPr>
        <p:sp>
          <p:nvSpPr>
            <p:cNvPr id="23" name="Rectangle: Single Corner Rounded 22">
              <a:extLst>
                <a:ext uri="{FF2B5EF4-FFF2-40B4-BE49-F238E27FC236}">
                  <a16:creationId xmlns:a16="http://schemas.microsoft.com/office/drawing/2014/main" id="{3EB25D07-4F37-4907-816A-DF261B27F8F9}"/>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4" name="Rectangle: Single Corner Rounded 23">
              <a:extLst>
                <a:ext uri="{FF2B5EF4-FFF2-40B4-BE49-F238E27FC236}">
                  <a16:creationId xmlns:a16="http://schemas.microsoft.com/office/drawing/2014/main" id="{C48B92C6-8BAB-46BE-82E1-29A041E97FB8}"/>
                </a:ext>
              </a:extLst>
            </p:cNvPr>
            <p:cNvSpPr/>
            <p:nvPr userDrawn="1"/>
          </p:nvSpPr>
          <p:spPr>
            <a:xfrm flipV="1">
              <a:off x="0" y="0"/>
              <a:ext cx="6116442" cy="5917440"/>
            </a:xfrm>
            <a:prstGeom prst="round1Rect">
              <a:avLst>
                <a:gd name="adj" fmla="val 3163"/>
              </a:avLst>
            </a:prstGeom>
            <a:gradFill>
              <a:gsLst>
                <a:gs pos="0">
                  <a:schemeClr val="accent1"/>
                </a:gs>
                <a:gs pos="99000">
                  <a:schemeClr val="accent2">
                    <a:lumMod val="50000"/>
                  </a:schemeClr>
                </a:gs>
              </a:gsLst>
              <a:lin ang="18000000" scaled="0"/>
            </a:gradFill>
            <a:ln w="10795" cap="flat" cmpd="sng" algn="ctr">
              <a:noFill/>
              <a:prstDash val="solid"/>
            </a:ln>
            <a:effectLst>
              <a:innerShdw blurRad="1231900" dist="317500" dir="18900000">
                <a:schemeClr val="accent6">
                  <a:lumMod val="50000"/>
                  <a:alpha val="15000"/>
                </a:schemeClr>
              </a:innerShdw>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err="1">
                <a:solidFill>
                  <a:prstClr val="white"/>
                </a:solidFill>
                <a:latin typeface="+mn-lt"/>
                <a:ea typeface="+mn-ea"/>
                <a:cs typeface="+mn-cs"/>
              </a:endParaRPr>
            </a:p>
          </p:txBody>
        </p:sp>
      </p:grpSp>
      <p:sp>
        <p:nvSpPr>
          <p:cNvPr id="28" name="Title 1">
            <a:extLst>
              <a:ext uri="{FF2B5EF4-FFF2-40B4-BE49-F238E27FC236}">
                <a16:creationId xmlns:a16="http://schemas.microsoft.com/office/drawing/2014/main" id="{25F1A353-3E38-4C55-8B4C-DA6E6061AE8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30" name="Group 29">
            <a:extLst>
              <a:ext uri="{FF2B5EF4-FFF2-40B4-BE49-F238E27FC236}">
                <a16:creationId xmlns:a16="http://schemas.microsoft.com/office/drawing/2014/main" id="{2FB99DA3-BFDE-4BAF-9307-4373FE46B701}"/>
              </a:ext>
            </a:extLst>
          </p:cNvPr>
          <p:cNvGrpSpPr/>
          <p:nvPr userDrawn="1"/>
        </p:nvGrpSpPr>
        <p:grpSpPr bwMode="gray">
          <a:xfrm>
            <a:off x="6509242" y="991365"/>
            <a:ext cx="4873999" cy="4873999"/>
            <a:chOff x="2253530" y="4154873"/>
            <a:chExt cx="2342448" cy="2342449"/>
          </a:xfrm>
        </p:grpSpPr>
        <p:sp>
          <p:nvSpPr>
            <p:cNvPr id="31" name="Oval 30">
              <a:extLst>
                <a:ext uri="{FF2B5EF4-FFF2-40B4-BE49-F238E27FC236}">
                  <a16:creationId xmlns:a16="http://schemas.microsoft.com/office/drawing/2014/main" id="{D6FF1BD2-8623-4F83-9573-76598F50C0F6}"/>
                </a:ext>
              </a:extLst>
            </p:cNvPr>
            <p:cNvSpPr/>
            <p:nvPr/>
          </p:nvSpPr>
          <p:spPr bwMode="gray">
            <a:xfrm>
              <a:off x="2253530" y="4154873"/>
              <a:ext cx="2342448" cy="2342449"/>
            </a:xfrm>
            <a:prstGeom prst="ellipse">
              <a:avLst/>
            </a:prstGeom>
            <a:gradFill flip="none" rotWithShape="1">
              <a:gsLst>
                <a:gs pos="100000">
                  <a:schemeClr val="accent1">
                    <a:lumMod val="75000"/>
                  </a:schemeClr>
                </a:gs>
                <a:gs pos="37000">
                  <a:schemeClr val="accent1"/>
                </a:gs>
              </a:gsLst>
              <a:lin ang="10800000" scaled="1"/>
              <a:tileRect/>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sp>
          <p:nvSpPr>
            <p:cNvPr id="32" name="Oval 31">
              <a:extLst>
                <a:ext uri="{FF2B5EF4-FFF2-40B4-BE49-F238E27FC236}">
                  <a16:creationId xmlns:a16="http://schemas.microsoft.com/office/drawing/2014/main" id="{FF377C24-94E7-481C-9B02-0E57F6ADD462}"/>
                </a:ext>
              </a:extLst>
            </p:cNvPr>
            <p:cNvSpPr/>
            <p:nvPr/>
          </p:nvSpPr>
          <p:spPr bwMode="gray">
            <a:xfrm>
              <a:off x="2547266" y="4448609"/>
              <a:ext cx="1754976" cy="1754976"/>
            </a:xfrm>
            <a:prstGeom prst="ellipse">
              <a:avLst/>
            </a:prstGeom>
            <a:gradFill flip="none" rotWithShape="1">
              <a:gsLst>
                <a:gs pos="100000">
                  <a:schemeClr val="accent2"/>
                </a:gs>
                <a:gs pos="0">
                  <a:schemeClr val="accent2">
                    <a:lumMod val="85000"/>
                    <a:lumOff val="15000"/>
                  </a:schemeClr>
                </a:gs>
              </a:gsLst>
              <a:lin ang="10800000" scaled="1"/>
              <a:tileRect/>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8769239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gue Green">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DC80D07-556B-4C14-BCA1-515D34401A57}"/>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B9E05DE-D753-41A7-988E-75F6026BC79C}"/>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90C834A1-B64D-4FAD-93F5-33F11049F483}"/>
                </a:ext>
              </a:extLst>
            </p:cNvPr>
            <p:cNvSpPr/>
            <p:nvPr userDrawn="1"/>
          </p:nvSpPr>
          <p:spPr>
            <a:xfrm flipV="1">
              <a:off x="0" y="0"/>
              <a:ext cx="6116442" cy="5917440"/>
            </a:xfrm>
            <a:prstGeom prst="round1Rect">
              <a:avLst>
                <a:gd name="adj" fmla="val 3425"/>
              </a:avLst>
            </a:prstGeom>
            <a:gradFill>
              <a:gsLst>
                <a:gs pos="15000">
                  <a:schemeClr val="accent3"/>
                </a:gs>
                <a:gs pos="100000">
                  <a:srgbClr val="4F9781"/>
                </a:gs>
              </a:gsLst>
              <a:lin ang="18900000" scaled="0"/>
            </a:gradFill>
            <a:ln w="25400" cap="flat" cmpd="sng" algn="ctr">
              <a:noFill/>
              <a:prstDash val="solid"/>
            </a:ln>
            <a:effectLst>
              <a:innerShdw blurRad="127000" dist="114300">
                <a:srgbClr val="27493E">
                  <a:alpha val="74902"/>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70181F62-E06B-4917-942E-5D7D4C95D712}"/>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41C1FC8D-B2EA-4858-9547-343D786A59A8}"/>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BDFDEE91-3E4D-4F77-954F-E23B4D7599D6}"/>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629C64C2-6DC7-4AEA-86A5-3A7657450B41}"/>
                </a:ext>
              </a:extLst>
            </p:cNvPr>
            <p:cNvSpPr/>
            <p:nvPr/>
          </p:nvSpPr>
          <p:spPr bwMode="gray">
            <a:xfrm>
              <a:off x="2253530" y="4154873"/>
              <a:ext cx="2342448" cy="2342449"/>
            </a:xfrm>
            <a:prstGeom prst="ellipse">
              <a:avLst/>
            </a:prstGeom>
            <a:gradFill>
              <a:gsLst>
                <a:gs pos="100000">
                  <a:schemeClr val="accent3"/>
                </a:gs>
                <a:gs pos="15000">
                  <a:srgbClr val="4F9781"/>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347FF8FF-50F2-40C3-B054-4C2CA431E051}"/>
                </a:ext>
              </a:extLst>
            </p:cNvPr>
            <p:cNvSpPr/>
            <p:nvPr/>
          </p:nvSpPr>
          <p:spPr bwMode="gray">
            <a:xfrm>
              <a:off x="2547266" y="4448609"/>
              <a:ext cx="1754976" cy="1754976"/>
            </a:xfrm>
            <a:prstGeom prst="ellipse">
              <a:avLst/>
            </a:prstGeom>
            <a:solidFill>
              <a:schemeClr val="accent3">
                <a:lumMod val="60000"/>
                <a:lumOff val="40000"/>
              </a:schemeClr>
            </a:solidFill>
            <a:ln>
              <a:noFill/>
            </a:ln>
            <a:effectLst>
              <a:outerShdw blurRad="647700" dist="355600" dir="10800000" algn="t" rotWithShape="0">
                <a:schemeClr val="accent3">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BA0BCBDC-974B-43F5-80D7-2F8CBE4ECE70}"/>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4685024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gue Gray">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A3CA8A2-C866-420D-A9C5-62377C62C72C}"/>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748C67E-7E92-497F-B7C0-AA6D6EA7DD25}"/>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0E16C0B4-6DE3-45FD-B7E2-0B34ACCCD3B7}"/>
                </a:ext>
              </a:extLst>
            </p:cNvPr>
            <p:cNvSpPr/>
            <p:nvPr userDrawn="1"/>
          </p:nvSpPr>
          <p:spPr>
            <a:xfrm flipV="1">
              <a:off x="0" y="0"/>
              <a:ext cx="6116442" cy="5917440"/>
            </a:xfrm>
            <a:prstGeom prst="round1Rect">
              <a:avLst>
                <a:gd name="adj" fmla="val 3425"/>
              </a:avLst>
            </a:prstGeom>
            <a:gradFill>
              <a:gsLst>
                <a:gs pos="15000">
                  <a:srgbClr val="697790"/>
                </a:gs>
                <a:gs pos="100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2CD83F23-3590-47FE-A589-ECD4728A83C4}"/>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A2F9CEB0-FD72-4544-B8E3-F778962162E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67735C45-946F-4397-AADE-28DD68F225A4}"/>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B5EDBE7D-1580-432B-9EFA-2285652716A1}"/>
                </a:ext>
              </a:extLst>
            </p:cNvPr>
            <p:cNvSpPr/>
            <p:nvPr/>
          </p:nvSpPr>
          <p:spPr bwMode="gray">
            <a:xfrm>
              <a:off x="2253530" y="4154873"/>
              <a:ext cx="2342448" cy="2342449"/>
            </a:xfrm>
            <a:prstGeom prst="ellipse">
              <a:avLst/>
            </a:prstGeom>
            <a:gradFill>
              <a:gsLst>
                <a:gs pos="100000">
                  <a:srgbClr val="697790"/>
                </a:gs>
                <a:gs pos="1000">
                  <a:schemeClr val="accent5"/>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DF032FD5-AD24-4BC5-8AED-05C43A0DF34C}"/>
                </a:ext>
              </a:extLst>
            </p:cNvPr>
            <p:cNvSpPr/>
            <p:nvPr/>
          </p:nvSpPr>
          <p:spPr bwMode="gray">
            <a:xfrm>
              <a:off x="2547266" y="4448609"/>
              <a:ext cx="1754976" cy="1754976"/>
            </a:xfrm>
            <a:prstGeom prst="ellipse">
              <a:avLst/>
            </a:prstGeom>
            <a:solidFill>
              <a:schemeClr val="accent6"/>
            </a:solidFill>
            <a:ln>
              <a:noFill/>
            </a:ln>
            <a:effectLst>
              <a:outerShdw blurRad="647700" dist="355600" dir="10800000" algn="t" rotWithShape="0">
                <a:schemeClr val="accent5">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0323B195-1D42-4C65-B2F9-FEF67F561438}"/>
              </a:ext>
            </a:extLst>
          </p:cNvPr>
          <p:cNvSpPr>
            <a:spLocks noGrp="1"/>
          </p:cNvSpPr>
          <p:nvPr>
            <p:ph type="subTitle" idx="1"/>
          </p:nvPr>
        </p:nvSpPr>
        <p:spPr>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1842662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2" name="Oval 1">
            <a:extLst>
              <a:ext uri="{FF2B5EF4-FFF2-40B4-BE49-F238E27FC236}">
                <a16:creationId xmlns:a16="http://schemas.microsoft.com/office/drawing/2014/main" id="{0E49FEFF-B60C-496C-AD02-38AB5B442C06}"/>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8658B07D-31E1-48BC-BC0C-70CE6331F31B}"/>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0232870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CF6F9DF9-E096-445A-905D-2AB90039115C}"/>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025D53BA-329C-4470-833F-FEFBCCD90624}"/>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4076028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accent3"/>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912CABFA-1146-4C26-A7A8-8BE5726010EB}"/>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199CA8C0-F801-4CF0-9D39-60FEAB852907}"/>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743642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Quote Gray">
    <p:bg>
      <p:bgPr>
        <a:solidFill>
          <a:schemeClr val="accent5"/>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D8A97C9B-4499-4412-B7FB-98DC54585AE5}"/>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AD27C9AC-5F48-4C57-A266-CF746A1CF17D}"/>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2649595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Footer Placeholder 4">
            <a:extLst>
              <a:ext uri="{FF2B5EF4-FFF2-40B4-BE49-F238E27FC236}">
                <a16:creationId xmlns:a16="http://schemas.microsoft.com/office/drawing/2014/main" id="{E2069815-7C74-4EFC-BAEB-378036544812}"/>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0670993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C835D43-8A65-4035-A683-22A12DBD52F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5ECB9C80-4B52-44F0-A52E-551E207FA5BB}"/>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5421702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10_Thank You">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80BCAA"/>
              </a:gs>
              <a:gs pos="75000">
                <a:schemeClr val="accent3">
                  <a:lumMod val="60000"/>
                  <a:lumOff val="40000"/>
                </a:schemeClr>
              </a:gs>
            </a:gsLst>
            <a:lin ang="3000000" scaled="0"/>
          </a:gradFill>
          <a:ln>
            <a:noFill/>
          </a:ln>
          <a:effectLst>
            <a:outerShdw blurRad="825500" dist="317500" dir="8100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FECA1437-2DE4-4541-8CC7-542EB1A660B2}"/>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2A7A2340-A86B-4E79-9FF2-BDEACDC1434A}"/>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9022520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20_Thank You">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D3C36F5-9C2E-4267-B9D8-9CBB3C38A90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97EA16B3-77C2-4F46-A9F1-67927CB1CB7C}"/>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1183705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4">
            <a:extLst>
              <a:ext uri="{FF2B5EF4-FFF2-40B4-BE49-F238E27FC236}">
                <a16:creationId xmlns:a16="http://schemas.microsoft.com/office/drawing/2014/main" id="{77F368D0-FB27-454C-A516-F7BCCD47B28F}"/>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6743098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endParaRPr lang="en-US" dirty="0"/>
          </a:p>
        </p:txBody>
      </p:sp>
      <p:sp>
        <p:nvSpPr>
          <p:cNvPr id="6" name="Content Placeholder 5"/>
          <p:cNvSpPr>
            <a:spLocks noGrp="1"/>
          </p:cNvSpPr>
          <p:nvPr>
            <p:ph sz="quarter" idx="12"/>
          </p:nvPr>
        </p:nvSpPr>
        <p:spPr>
          <a:xfrm>
            <a:off x="475488" y="1709928"/>
            <a:ext cx="11210544" cy="463600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Footer Placeholder 4">
            <a:extLst>
              <a:ext uri="{FF2B5EF4-FFF2-40B4-BE49-F238E27FC236}">
                <a16:creationId xmlns:a16="http://schemas.microsoft.com/office/drawing/2014/main" id="{CE17B5C3-EC24-45A0-9C9A-FB9EEA12457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30459247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4" y="575560"/>
            <a:ext cx="11210238" cy="429028"/>
          </a:xfrm>
        </p:spPr>
        <p:txBody>
          <a:bodyPr/>
          <a:lstStyle/>
          <a:p>
            <a:r>
              <a:rPr lang="en-US"/>
              <a:t>Click to edit Master title style</a:t>
            </a:r>
            <a:endParaRPr lang="en-US" dirty="0"/>
          </a:p>
        </p:txBody>
      </p:sp>
      <p:sp>
        <p:nvSpPr>
          <p:cNvPr id="11" name="Content Placeholder 10"/>
          <p:cNvSpPr>
            <a:spLocks noGrp="1"/>
          </p:cNvSpPr>
          <p:nvPr>
            <p:ph sz="quarter" idx="14"/>
          </p:nvPr>
        </p:nvSpPr>
        <p:spPr>
          <a:xfrm>
            <a:off x="475488" y="1709928"/>
            <a:ext cx="5486400"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12"/>
          <p:cNvSpPr>
            <a:spLocks noGrp="1"/>
          </p:cNvSpPr>
          <p:nvPr>
            <p:ph sz="quarter" idx="15" hasCustomPrompt="1"/>
          </p:nvPr>
        </p:nvSpPr>
        <p:spPr>
          <a:xfrm>
            <a:off x="6190488" y="1709928"/>
            <a:ext cx="5486400" cy="4636008"/>
          </a:xfrm>
        </p:spPr>
        <p:txBody>
          <a:bodyPr/>
          <a:lstStyle>
            <a:lvl5pPr>
              <a:defRPr/>
            </a:lvl5pPr>
            <a:lvl6pPr>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2" name="Straight Connector 11">
            <a:extLst>
              <a:ext uri="{FF2B5EF4-FFF2-40B4-BE49-F238E27FC236}">
                <a16:creationId xmlns:a16="http://schemas.microsoft.com/office/drawing/2014/main" id="{1A1AEB50-14EB-42D4-9C56-805170785215}"/>
              </a:ext>
            </a:extLst>
          </p:cNvPr>
          <p:cNvCxnSpPr/>
          <p:nvPr userDrawn="1"/>
        </p:nvCxnSpPr>
        <p:spPr>
          <a:xfrm>
            <a:off x="6040487" y="1771651"/>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8" name="Subtitle">
            <a:extLst>
              <a:ext uri="{FF2B5EF4-FFF2-40B4-BE49-F238E27FC236}">
                <a16:creationId xmlns:a16="http://schemas.microsoft.com/office/drawing/2014/main" id="{6685F069-2146-43D9-9D93-8743DAA3BAF6}"/>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8E56FFB8-9276-4D42-BEB3-073CF1C18C1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160967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3" y="575560"/>
            <a:ext cx="11210239" cy="429028"/>
          </a:xfrm>
        </p:spPr>
        <p:txBody>
          <a:bodyPr/>
          <a:lstStyle/>
          <a:p>
            <a:r>
              <a:rPr lang="en-US"/>
              <a:t>Click to edit Master title style</a:t>
            </a:r>
            <a:endParaRPr lang="en-US" dirty="0"/>
          </a:p>
        </p:txBody>
      </p:sp>
      <p:sp>
        <p:nvSpPr>
          <p:cNvPr id="12" name="Content Placeholder 11"/>
          <p:cNvSpPr>
            <a:spLocks noGrp="1"/>
          </p:cNvSpPr>
          <p:nvPr>
            <p:ph sz="quarter" idx="15"/>
          </p:nvPr>
        </p:nvSpPr>
        <p:spPr>
          <a:xfrm>
            <a:off x="475488"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13"/>
          <p:cNvSpPr>
            <a:spLocks noGrp="1"/>
          </p:cNvSpPr>
          <p:nvPr>
            <p:ph sz="quarter" idx="16"/>
          </p:nvPr>
        </p:nvSpPr>
        <p:spPr>
          <a:xfrm>
            <a:off x="4288536"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16"/>
          <p:cNvSpPr>
            <a:spLocks noGrp="1"/>
          </p:cNvSpPr>
          <p:nvPr>
            <p:ph sz="quarter" idx="17"/>
          </p:nvPr>
        </p:nvSpPr>
        <p:spPr>
          <a:xfrm>
            <a:off x="8092440"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3" name="Straight Connector 12">
            <a:extLst>
              <a:ext uri="{FF2B5EF4-FFF2-40B4-BE49-F238E27FC236}">
                <a16:creationId xmlns:a16="http://schemas.microsoft.com/office/drawing/2014/main" id="{6FE2F61B-F63B-4445-B170-12597C418B34}"/>
              </a:ext>
            </a:extLst>
          </p:cNvPr>
          <p:cNvCxnSpPr/>
          <p:nvPr userDrawn="1"/>
        </p:nvCxnSpPr>
        <p:spPr>
          <a:xfrm>
            <a:off x="4135201"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A63F7B83-382C-4BAD-B80F-F2E12A511A60}"/>
              </a:ext>
            </a:extLst>
          </p:cNvPr>
          <p:cNvCxnSpPr/>
          <p:nvPr userDrawn="1"/>
        </p:nvCxnSpPr>
        <p:spPr>
          <a:xfrm>
            <a:off x="7946136"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1" name="Subtitle">
            <a:extLst>
              <a:ext uri="{FF2B5EF4-FFF2-40B4-BE49-F238E27FC236}">
                <a16:creationId xmlns:a16="http://schemas.microsoft.com/office/drawing/2014/main" id="{51ACB8DE-BAD8-48BF-8468-5755D85404D4}"/>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E6BF56D4-6CCF-4B04-8451-164C779269E9}"/>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3410091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3871940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2173" y="575576"/>
            <a:ext cx="11210239" cy="429028"/>
          </a:xfrm>
          <a:prstGeom prst="rect">
            <a:avLst/>
          </a:prstGeom>
        </p:spPr>
        <p:txBody>
          <a:bodyPr vert="horz" wrap="square" lIns="0" tIns="0" rIns="0" bIns="0" rtlCol="0" anchor="b">
            <a:noAutofit/>
          </a:bodyPr>
          <a:lstStyle/>
          <a:p>
            <a:r>
              <a:rPr lang="en-US"/>
              <a:t>Click to edit Master title style</a:t>
            </a:r>
            <a:endParaRPr lang="en-US" dirty="0"/>
          </a:p>
        </p:txBody>
      </p:sp>
      <p:sp>
        <p:nvSpPr>
          <p:cNvPr id="6" name="TextBox 5"/>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400" rtl="0" eaLnBrk="1" latinLnBrk="0" hangingPunct="1">
                <a:lnSpc>
                  <a:spcPct val="125000"/>
                </a:lnSpc>
              </a:pPr>
              <a:t>‹#›</a:t>
            </a:fld>
            <a:endParaRPr lang="en-US" sz="800" kern="1200" dirty="0">
              <a:solidFill>
                <a:schemeClr val="tx1">
                  <a:lumMod val="50000"/>
                  <a:lumOff val="50000"/>
                </a:schemeClr>
              </a:solidFill>
              <a:latin typeface="+mn-lt"/>
              <a:ea typeface="+mn-ea"/>
              <a:cs typeface="+mn-cs"/>
            </a:endParaRPr>
          </a:p>
        </p:txBody>
      </p:sp>
      <p:sp>
        <p:nvSpPr>
          <p:cNvPr id="12" name="Text Placeholder 11"/>
          <p:cNvSpPr>
            <a:spLocks noGrp="1"/>
          </p:cNvSpPr>
          <p:nvPr>
            <p:ph type="body" idx="1"/>
          </p:nvPr>
        </p:nvSpPr>
        <p:spPr>
          <a:xfrm>
            <a:off x="475488" y="1709928"/>
            <a:ext cx="11210544" cy="4636008"/>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a:t>
            </a:r>
          </a:p>
          <a:p>
            <a:pPr lvl="6"/>
            <a:r>
              <a:rPr lang="en-US" dirty="0"/>
              <a:t>Seven</a:t>
            </a:r>
          </a:p>
          <a:p>
            <a:pPr lvl="7"/>
            <a:r>
              <a:rPr lang="en-US" dirty="0"/>
              <a:t>Eight</a:t>
            </a:r>
          </a:p>
          <a:p>
            <a:pPr lvl="8"/>
            <a:r>
              <a:rPr lang="en-US" dirty="0"/>
              <a:t>Nine</a:t>
            </a:r>
          </a:p>
        </p:txBody>
      </p:sp>
    </p:spTree>
    <p:extLst>
      <p:ext uri="{BB962C8B-B14F-4D97-AF65-F5344CB8AC3E}">
        <p14:creationId xmlns:p14="http://schemas.microsoft.com/office/powerpoint/2010/main" val="349456636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 id="2147483693" r:id="rId33"/>
    <p:sldLayoutId id="2147483694" r:id="rId34"/>
    <p:sldLayoutId id="2147483695" r:id="rId35"/>
    <p:sldLayoutId id="2147483696" r:id="rId36"/>
    <p:sldLayoutId id="2147483697" r:id="rId37"/>
    <p:sldLayoutId id="2147483698" r:id="rId38"/>
    <p:sldLayoutId id="2147483699" r:id="rId39"/>
    <p:sldLayoutId id="2147483700" r:id="rId40"/>
    <p:sldLayoutId id="2147483701" r:id="rId41"/>
    <p:sldLayoutId id="2147483702" r:id="rId4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2000"/>
        </a:lnSpc>
        <a:spcBef>
          <a:spcPct val="0"/>
        </a:spcBef>
        <a:buNone/>
        <a:defRPr sz="3400" kern="1200" baseline="0">
          <a:solidFill>
            <a:schemeClr val="tx1">
              <a:lumMod val="85000"/>
              <a:lumOff val="15000"/>
            </a:schemeClr>
          </a:solidFill>
          <a:latin typeface="+mj-lt"/>
          <a:ea typeface="+mj-ea"/>
          <a:cs typeface="+mj-cs"/>
        </a:defRPr>
      </a:lvl1pPr>
    </p:titleStyle>
    <p:body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03">
          <p15:clr>
            <a:srgbClr val="F26B43"/>
          </p15:clr>
        </p15:guide>
        <p15:guide id="2" pos="309">
          <p15:clr>
            <a:srgbClr val="F26B43"/>
          </p15:clr>
        </p15:guide>
        <p15:guide id="3" orient="horz" pos="1075">
          <p15:clr>
            <a:srgbClr val="F26B43"/>
          </p15:clr>
        </p15:guide>
        <p15:guide id="4" orient="horz" pos="314">
          <p15:clr>
            <a:srgbClr val="F26B43"/>
          </p15:clr>
        </p15:guide>
        <p15:guide id="6" pos="7359">
          <p15:clr>
            <a:srgbClr val="F26B43"/>
          </p15:clr>
        </p15:guide>
        <p15:guide id="7" orient="horz" pos="4181">
          <p15:clr>
            <a:srgbClr val="F26B43"/>
          </p15:clr>
        </p15:guide>
        <p15:guide id="8" orient="horz" pos="571">
          <p15:clr>
            <a:srgbClr val="F26B43"/>
          </p15:clr>
        </p15:guide>
        <p15:guide id="9" pos="3312">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1BD33E6-3690-4E61-BBE2-8D846AAA04D6}"/>
              </a:ext>
            </a:extLst>
          </p:cNvPr>
          <p:cNvSpPr>
            <a:spLocks noGrp="1"/>
          </p:cNvSpPr>
          <p:nvPr>
            <p:ph type="title"/>
          </p:nvPr>
        </p:nvSpPr>
        <p:spPr>
          <a:xfrm>
            <a:off x="490880" y="385010"/>
            <a:ext cx="11210239" cy="664143"/>
          </a:xfrm>
        </p:spPr>
        <p:txBody>
          <a:bodyPr/>
          <a:lstStyle/>
          <a:p>
            <a:r>
              <a:rPr lang="en-US" sz="2000" dirty="0"/>
              <a:t>3GPP TSG-RAN WG4 Meeting RAN4#95-e					R4-2008404 </a:t>
            </a:r>
            <a:br>
              <a:rPr lang="en-US" sz="2000" dirty="0"/>
            </a:br>
            <a:r>
              <a:rPr lang="en-US" sz="2000" dirty="0"/>
              <a:t>Online, May 25 – June 5, 2020</a:t>
            </a:r>
          </a:p>
        </p:txBody>
      </p:sp>
      <p:sp>
        <p:nvSpPr>
          <p:cNvPr id="8" name="Subtitle 7">
            <a:extLst>
              <a:ext uri="{FF2B5EF4-FFF2-40B4-BE49-F238E27FC236}">
                <a16:creationId xmlns:a16="http://schemas.microsoft.com/office/drawing/2014/main" id="{BD2A7623-66D4-4A80-867E-180C9C2968E7}"/>
              </a:ext>
            </a:extLst>
          </p:cNvPr>
          <p:cNvSpPr>
            <a:spLocks noGrp="1"/>
          </p:cNvSpPr>
          <p:nvPr>
            <p:ph type="subTitle" idx="1"/>
          </p:nvPr>
        </p:nvSpPr>
        <p:spPr>
          <a:xfrm>
            <a:off x="490880" y="2758902"/>
            <a:ext cx="11202619" cy="431657"/>
          </a:xfrm>
        </p:spPr>
        <p:txBody>
          <a:bodyPr/>
          <a:lstStyle/>
          <a:p>
            <a:pPr algn="ctr"/>
            <a:r>
              <a:rPr lang="en-US" dirty="0"/>
              <a:t>WF on EVM Requirement for UL MIMO Transmission</a:t>
            </a:r>
          </a:p>
        </p:txBody>
      </p:sp>
      <p:sp>
        <p:nvSpPr>
          <p:cNvPr id="9" name="Subtitle 7">
            <a:extLst>
              <a:ext uri="{FF2B5EF4-FFF2-40B4-BE49-F238E27FC236}">
                <a16:creationId xmlns:a16="http://schemas.microsoft.com/office/drawing/2014/main" id="{4BF0389A-D188-4CB1-8A51-347F3D37DCD2}"/>
              </a:ext>
            </a:extLst>
          </p:cNvPr>
          <p:cNvSpPr txBox="1">
            <a:spLocks/>
          </p:cNvSpPr>
          <p:nvPr/>
        </p:nvSpPr>
        <p:spPr>
          <a:xfrm>
            <a:off x="498500" y="3962060"/>
            <a:ext cx="11202619" cy="431657"/>
          </a:xfrm>
          <a:prstGeom prst="rect">
            <a:avLst/>
          </a:prstGeom>
        </p:spPr>
        <p:txBody>
          <a:bodyPr vert="horz" lIns="0" tIns="0" rIns="0" bIns="0" rtlCol="0">
            <a:noAutofit/>
          </a:bodyPr>
          <a:lstStyle>
            <a:lvl1pPr marL="0" indent="0" algn="l" defTabSz="914400" rtl="0" eaLnBrk="1" latinLnBrk="0" hangingPunct="1">
              <a:lnSpc>
                <a:spcPct val="83000"/>
              </a:lnSpc>
              <a:spcBef>
                <a:spcPts val="1800"/>
              </a:spcBef>
              <a:buClr>
                <a:srgbClr val="3253DC"/>
              </a:buClr>
              <a:buFont typeface="Arial" panose="020B0604020202020204" pitchFamily="34" charset="0"/>
              <a:buNone/>
              <a:defRPr sz="2400" kern="1200" baseline="0">
                <a:solidFill>
                  <a:schemeClr val="tx1">
                    <a:lumMod val="85000"/>
                    <a:lumOff val="15000"/>
                  </a:schemeClr>
                </a:solidFill>
                <a:latin typeface="+mn-lt"/>
                <a:ea typeface="+mn-ea"/>
                <a:cs typeface="+mn-cs"/>
              </a:defRPr>
            </a:lvl1pPr>
            <a:lvl2pPr marL="457200" indent="0" algn="ctr"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None/>
              <a:defRPr sz="2000" kern="1200" baseline="0">
                <a:solidFill>
                  <a:schemeClr val="tx1">
                    <a:lumMod val="85000"/>
                    <a:lumOff val="15000"/>
                  </a:schemeClr>
                </a:solidFill>
                <a:latin typeface="+mn-lt"/>
                <a:ea typeface="+mn-ea"/>
                <a:cs typeface="+mn-cs"/>
              </a:defRPr>
            </a:lvl2pPr>
            <a:lvl3pPr marL="914400" indent="0" algn="ctr"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None/>
              <a:defRPr lang="en-US" sz="1800" kern="1200">
                <a:solidFill>
                  <a:schemeClr val="tx1">
                    <a:lumMod val="85000"/>
                    <a:lumOff val="15000"/>
                  </a:schemeClr>
                </a:solidFill>
                <a:latin typeface="+mn-lt"/>
                <a:ea typeface="+mn-ea"/>
                <a:cs typeface="+mn-cs"/>
              </a:defRPr>
            </a:lvl3pPr>
            <a:lvl4pPr marL="1371600" indent="0" algn="ctr"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None/>
              <a:defRPr sz="1600" kern="1200">
                <a:solidFill>
                  <a:schemeClr val="tx1">
                    <a:lumMod val="85000"/>
                    <a:lumOff val="15000"/>
                  </a:schemeClr>
                </a:solidFill>
                <a:latin typeface="+mn-lt"/>
                <a:ea typeface="+mn-ea"/>
                <a:cs typeface="+mn-cs"/>
              </a:defRPr>
            </a:lvl4pPr>
            <a:lvl5pPr marL="1828800" indent="0" algn="ctr" defTabSz="914400" rtl="0" eaLnBrk="1" latinLnBrk="0" hangingPunct="1">
              <a:lnSpc>
                <a:spcPct val="98000"/>
              </a:lnSpc>
              <a:spcBef>
                <a:spcPts val="1800"/>
              </a:spcBef>
              <a:buClr>
                <a:srgbClr val="595959"/>
              </a:buClr>
              <a:buFont typeface="Microsoft Sans Serif" panose="020B0604020202020204" pitchFamily="34" charset="0"/>
              <a:buNone/>
              <a:tabLst/>
              <a:defRPr sz="1600" kern="1200" baseline="0">
                <a:solidFill>
                  <a:schemeClr val="tx1">
                    <a:lumMod val="85000"/>
                    <a:lumOff val="15000"/>
                  </a:schemeClr>
                </a:solidFill>
                <a:latin typeface="+mn-lt"/>
                <a:ea typeface="+mn-ea"/>
                <a:cs typeface="+mn-cs"/>
              </a:defRPr>
            </a:lvl5pPr>
            <a:lvl6pPr marL="2286000" indent="0" algn="ctr" defTabSz="914400" rtl="0" eaLnBrk="1" latinLnBrk="0" hangingPunct="1">
              <a:lnSpc>
                <a:spcPct val="94000"/>
              </a:lnSpc>
              <a:spcBef>
                <a:spcPts val="0"/>
              </a:spcBef>
              <a:buFont typeface="Microsoft Sans Serif" panose="020B0604020202020204" pitchFamily="34" charset="0"/>
              <a:buNone/>
              <a:defRPr sz="1600" kern="1200">
                <a:solidFill>
                  <a:schemeClr val="tx1">
                    <a:lumMod val="85000"/>
                    <a:lumOff val="15000"/>
                  </a:schemeClr>
                </a:solidFill>
                <a:latin typeface="+mn-lt"/>
                <a:ea typeface="+mn-ea"/>
                <a:cs typeface="+mn-cs"/>
              </a:defRPr>
            </a:lvl6pPr>
            <a:lvl7pPr marL="2743200" indent="0" algn="ctr" defTabSz="914400" rtl="0" eaLnBrk="1" latinLnBrk="0" hangingPunct="1">
              <a:lnSpc>
                <a:spcPct val="107000"/>
              </a:lnSpc>
              <a:spcBef>
                <a:spcPts val="1200"/>
              </a:spcBef>
              <a:buFont typeface="Microsoft Sans Serif" panose="020B0604020202020204" pitchFamily="34" charset="0"/>
              <a:buNone/>
              <a:defRPr sz="1600" kern="1200" baseline="0">
                <a:solidFill>
                  <a:schemeClr val="tx1">
                    <a:lumMod val="85000"/>
                    <a:lumOff val="15000"/>
                  </a:schemeClr>
                </a:solidFill>
                <a:latin typeface="+mn-lt"/>
                <a:ea typeface="+mn-ea"/>
                <a:cs typeface="+mn-cs"/>
              </a:defRPr>
            </a:lvl7pPr>
            <a:lvl8pPr marL="3200400" indent="0" algn="ctr" defTabSz="914400" rtl="0" eaLnBrk="1" latinLnBrk="0" hangingPunct="1">
              <a:lnSpc>
                <a:spcPct val="86000"/>
              </a:lnSpc>
              <a:spcBef>
                <a:spcPts val="1800"/>
              </a:spcBef>
              <a:buSzPct val="100000"/>
              <a:buFont typeface="Microsoft Sans Serif" panose="020B0604020202020204" pitchFamily="34" charset="0"/>
              <a:buNone/>
              <a:defRPr lang="en-US" sz="1600" kern="1200" baseline="0">
                <a:solidFill>
                  <a:schemeClr val="tx1">
                    <a:lumMod val="85000"/>
                    <a:lumOff val="15000"/>
                  </a:schemeClr>
                </a:solidFill>
                <a:latin typeface="+mn-lt"/>
                <a:ea typeface="+mn-ea"/>
                <a:cs typeface="+mn-cs"/>
              </a:defRPr>
            </a:lvl8pPr>
            <a:lvl9pPr marL="3657600" indent="0" algn="ctr" defTabSz="914400" rtl="0" eaLnBrk="1" latinLnBrk="0" hangingPunct="1">
              <a:lnSpc>
                <a:spcPct val="84000"/>
              </a:lnSpc>
              <a:spcBef>
                <a:spcPts val="1800"/>
              </a:spcBef>
              <a:buFont typeface="Microsoft Sans Serif" panose="020B0604020202020204" pitchFamily="34" charset="0"/>
              <a:buNone/>
              <a:defRPr sz="1600" kern="1200" baseline="0">
                <a:solidFill>
                  <a:schemeClr val="tx1">
                    <a:lumMod val="85000"/>
                    <a:lumOff val="15000"/>
                  </a:schemeClr>
                </a:solidFill>
                <a:latin typeface="+mn-lt"/>
                <a:ea typeface="+mn-ea"/>
                <a:cs typeface="+mn-cs"/>
              </a:defRPr>
            </a:lvl9pPr>
          </a:lstStyle>
          <a:p>
            <a:pPr marL="0" marR="0" lvl="0" indent="0" algn="ctr" defTabSz="914400" rtl="0" eaLnBrk="1" fontAlgn="auto" latinLnBrk="0" hangingPunct="1">
              <a:lnSpc>
                <a:spcPct val="83000"/>
              </a:lnSpc>
              <a:spcBef>
                <a:spcPts val="1800"/>
              </a:spcBef>
              <a:spcAft>
                <a:spcPts val="0"/>
              </a:spcAft>
              <a:buClr>
                <a:srgbClr val="3253DC"/>
              </a:buClr>
              <a:buSzTx/>
              <a:buFont typeface="Arial" panose="020B0604020202020204" pitchFamily="34" charset="0"/>
              <a:buNone/>
              <a:tabLst/>
              <a:defRPr/>
            </a:pPr>
            <a:r>
              <a:rPr kumimoji="0" lang="en-US" sz="2400" b="0" i="0" u="none" strike="noStrike" kern="1200" cap="none" spc="0" normalizeH="0" baseline="0" noProof="0" dirty="0">
                <a:ln>
                  <a:noFill/>
                </a:ln>
                <a:solidFill>
                  <a:srgbClr val="000000">
                    <a:lumMod val="85000"/>
                    <a:lumOff val="15000"/>
                  </a:srgbClr>
                </a:solidFill>
                <a:effectLst/>
                <a:uLnTx/>
                <a:uFillTx/>
                <a:latin typeface="Microsoft Sans Serif"/>
                <a:ea typeface="+mn-ea"/>
                <a:cs typeface="+mn-cs"/>
              </a:rPr>
              <a:t>Motorola Mobility</a:t>
            </a:r>
          </a:p>
        </p:txBody>
      </p:sp>
    </p:spTree>
    <p:extLst>
      <p:ext uri="{BB962C8B-B14F-4D97-AF65-F5344CB8AC3E}">
        <p14:creationId xmlns:p14="http://schemas.microsoft.com/office/powerpoint/2010/main" val="15755259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8F4F69-7CA6-416F-BF16-430337B6C993}"/>
              </a:ext>
            </a:extLst>
          </p:cNvPr>
          <p:cNvSpPr>
            <a:spLocks noGrp="1"/>
          </p:cNvSpPr>
          <p:nvPr>
            <p:ph type="title"/>
          </p:nvPr>
        </p:nvSpPr>
        <p:spPr>
          <a:xfrm>
            <a:off x="490880" y="459035"/>
            <a:ext cx="11210239" cy="429028"/>
          </a:xfrm>
        </p:spPr>
        <p:txBody>
          <a:bodyPr/>
          <a:lstStyle/>
          <a:p>
            <a:r>
              <a:rPr lang="en-US" dirty="0"/>
              <a:t>Background</a:t>
            </a:r>
          </a:p>
        </p:txBody>
      </p:sp>
      <p:sp>
        <p:nvSpPr>
          <p:cNvPr id="3" name="Content Placeholder 2">
            <a:extLst>
              <a:ext uri="{FF2B5EF4-FFF2-40B4-BE49-F238E27FC236}">
                <a16:creationId xmlns:a16="http://schemas.microsoft.com/office/drawing/2014/main" id="{3D927019-943D-45BD-AD08-CF1A32AD6BAC}"/>
              </a:ext>
            </a:extLst>
          </p:cNvPr>
          <p:cNvSpPr>
            <a:spLocks noGrp="1"/>
          </p:cNvSpPr>
          <p:nvPr>
            <p:ph sz="quarter" idx="12"/>
          </p:nvPr>
        </p:nvSpPr>
        <p:spPr>
          <a:xfrm>
            <a:off x="255355" y="1143000"/>
            <a:ext cx="11067070" cy="5341545"/>
          </a:xfrm>
        </p:spPr>
        <p:txBody>
          <a:bodyPr/>
          <a:lstStyle/>
          <a:p>
            <a:pPr hangingPunct="0">
              <a:spcAft>
                <a:spcPts val="600"/>
              </a:spcAft>
            </a:pPr>
            <a:r>
              <a:rPr lang="en-US" sz="2200" dirty="0"/>
              <a:t>For single antenna transmission</a:t>
            </a:r>
          </a:p>
          <a:p>
            <a:pPr lvl="1" hangingPunct="0">
              <a:spcAft>
                <a:spcPts val="600"/>
              </a:spcAft>
            </a:pPr>
            <a:r>
              <a:rPr lang="en-US" sz="2000" dirty="0"/>
              <a:t>Tx EVM is specified at the antenna connector in TS 38.101-1</a:t>
            </a:r>
          </a:p>
          <a:p>
            <a:pPr lvl="1" hangingPunct="0">
              <a:spcAft>
                <a:spcPts val="600"/>
              </a:spcAft>
            </a:pPr>
            <a:r>
              <a:rPr lang="en-US" sz="2000" dirty="0"/>
              <a:t>Tx EVM at the antenna connector is the same as the EVM per layer for single antenna transmission</a:t>
            </a:r>
            <a:endParaRPr lang="en-US" dirty="0"/>
          </a:p>
          <a:p>
            <a:pPr hangingPunct="0">
              <a:spcAft>
                <a:spcPts val="600"/>
              </a:spcAft>
            </a:pPr>
            <a:r>
              <a:rPr lang="en-US" sz="2200" dirty="0"/>
              <a:t>For UL-MIMO, two layers are transmitted from two antennas</a:t>
            </a:r>
          </a:p>
          <a:p>
            <a:pPr lvl="1" hangingPunct="0">
              <a:spcAft>
                <a:spcPts val="600"/>
              </a:spcAft>
            </a:pPr>
            <a:r>
              <a:rPr lang="en-US" sz="2000" dirty="0"/>
              <a:t>Tx EVM at each antenna connector is not the same as the EVM per layer and it is EVM per layer that determines the noise/error floor for the transmission layer</a:t>
            </a:r>
          </a:p>
          <a:p>
            <a:pPr lvl="1" hangingPunct="0">
              <a:spcAft>
                <a:spcPts val="600"/>
              </a:spcAft>
            </a:pPr>
            <a:r>
              <a:rPr lang="en-US" sz="2000" dirty="0"/>
              <a:t>To specify and measure EVM per layer due to transmitter impairments, a MIMO receiver is needed</a:t>
            </a:r>
          </a:p>
          <a:p>
            <a:pPr marL="0" indent="0" hangingPunct="0">
              <a:buNone/>
            </a:pPr>
            <a:endParaRPr lang="en-US" dirty="0"/>
          </a:p>
        </p:txBody>
      </p:sp>
    </p:spTree>
    <p:extLst>
      <p:ext uri="{BB962C8B-B14F-4D97-AF65-F5344CB8AC3E}">
        <p14:creationId xmlns:p14="http://schemas.microsoft.com/office/powerpoint/2010/main" val="5298074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8F4F69-7CA6-416F-BF16-430337B6C993}"/>
              </a:ext>
            </a:extLst>
          </p:cNvPr>
          <p:cNvSpPr>
            <a:spLocks noGrp="1"/>
          </p:cNvSpPr>
          <p:nvPr>
            <p:ph type="title"/>
          </p:nvPr>
        </p:nvSpPr>
        <p:spPr/>
        <p:txBody>
          <a:bodyPr/>
          <a:lstStyle/>
          <a:p>
            <a:r>
              <a:rPr lang="en-US" dirty="0"/>
              <a:t>Way Forward</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3D927019-943D-45BD-AD08-CF1A32AD6BAC}"/>
                  </a:ext>
                </a:extLst>
              </p:cNvPr>
              <p:cNvSpPr>
                <a:spLocks noGrp="1"/>
              </p:cNvSpPr>
              <p:nvPr>
                <p:ph sz="quarter" idx="12"/>
              </p:nvPr>
            </p:nvSpPr>
            <p:spPr>
              <a:xfrm>
                <a:off x="268802" y="1249412"/>
                <a:ext cx="11067070" cy="5527906"/>
              </a:xfrm>
            </p:spPr>
            <p:txBody>
              <a:bodyPr/>
              <a:lstStyle/>
              <a:p>
                <a:pPr hangingPunct="0">
                  <a:spcAft>
                    <a:spcPts val="600"/>
                  </a:spcAft>
                </a:pPr>
                <a:r>
                  <a:rPr lang="en-US" sz="2400" dirty="0"/>
                  <a:t>Consider methods for defining and measuring per-layer EVM for UL MIMO transmission</a:t>
                </a:r>
              </a:p>
              <a:p>
                <a:pPr lvl="1" hangingPunct="0">
                  <a:spcAft>
                    <a:spcPts val="600"/>
                  </a:spcAft>
                </a:pPr>
                <a:r>
                  <a:rPr lang="en-US" sz="2000" dirty="0"/>
                  <a:t>Methods that can be considered should include at least</a:t>
                </a:r>
              </a:p>
              <a:p>
                <a:pPr lvl="2" hangingPunct="0">
                  <a:spcAft>
                    <a:spcPts val="600"/>
                  </a:spcAft>
                </a:pPr>
                <a:r>
                  <a:rPr lang="en-US" sz="2000" dirty="0"/>
                  <a:t>Linear MMSE MIMO Receiver</a:t>
                </a:r>
              </a:p>
              <a:p>
                <a:pPr lvl="2" hangingPunct="0">
                  <a:spcAft>
                    <a:spcPts val="600"/>
                  </a:spcAft>
                </a:pPr>
                <a:r>
                  <a:rPr lang="en-US" sz="2000" dirty="0"/>
                  <a:t>Linear Zero-Forcing MIMO Receiver</a:t>
                </a:r>
              </a:p>
              <a:p>
                <a:pPr lvl="3" hangingPunct="0">
                  <a:spcAft>
                    <a:spcPts val="600"/>
                  </a:spcAft>
                </a:pPr>
                <a:endParaRPr lang="en-US" sz="400" dirty="0"/>
              </a:p>
              <a:p>
                <a:pPr lvl="1" hangingPunct="0">
                  <a:spcAft>
                    <a:spcPts val="600"/>
                  </a:spcAft>
                </a:pPr>
                <a:r>
                  <a:rPr lang="en-US" sz="2000" dirty="0"/>
                  <a:t>Evaluation of methods may include at least per-layer EVM as a function of</a:t>
                </a:r>
              </a:p>
              <a:p>
                <a:pPr lvl="2" hangingPunct="0">
                  <a:spcAft>
                    <a:spcPts val="600"/>
                  </a:spcAft>
                </a:pPr>
                <a:r>
                  <a:rPr lang="en-US" sz="2000" dirty="0"/>
                  <a:t>The channel matrix </a:t>
                </a:r>
                <a:r>
                  <a:rPr lang="en-US" sz="2000" b="1" dirty="0"/>
                  <a:t>H</a:t>
                </a:r>
              </a:p>
              <a:p>
                <a:pPr lvl="2" hangingPunct="0">
                  <a:spcAft>
                    <a:spcPts val="600"/>
                  </a:spcAft>
                </a:pPr>
                <a:r>
                  <a:rPr lang="en-US" sz="2000" dirty="0"/>
                  <a:t>The variance and cross-correlation of the Tx noise at the antenna connectors; e.g.,</a:t>
                </a:r>
              </a:p>
              <a:p>
                <a:pPr marL="163703" lvl="1" indent="0" hangingPunct="0">
                  <a:spcAft>
                    <a:spcPts val="600"/>
                  </a:spcAft>
                  <a:buNone/>
                </a:pPr>
                <a:r>
                  <a:rPr lang="en-US" sz="2000" dirty="0"/>
                  <a:t>	with correlation matrix </a:t>
                </a:r>
                <a:r>
                  <a:rPr lang="el-GR" sz="2000" dirty="0"/>
                  <a:t>σ</a:t>
                </a:r>
                <a:r>
                  <a:rPr lang="en-US" sz="2000" baseline="40000" dirty="0"/>
                  <a:t>2</a:t>
                </a:r>
                <a:r>
                  <a:rPr lang="en-US" sz="2000" dirty="0"/>
                  <a:t> </a:t>
                </a:r>
                <a14:m>
                  <m:oMath xmlns:m="http://schemas.openxmlformats.org/officeDocument/2006/math">
                    <m:d>
                      <m:dPr>
                        <m:begChr m:val="["/>
                        <m:endChr m:val="]"/>
                        <m:ctrlPr>
                          <a:rPr lang="en-US" sz="2000" i="1">
                            <a:latin typeface="Cambria Math" panose="02040503050406030204" pitchFamily="18" charset="0"/>
                          </a:rPr>
                        </m:ctrlPr>
                      </m:dPr>
                      <m:e>
                        <m:m>
                          <m:mPr>
                            <m:mcs>
                              <m:mc>
                                <m:mcPr>
                                  <m:count m:val="2"/>
                                  <m:mcJc m:val="center"/>
                                </m:mcPr>
                              </m:mc>
                            </m:mcs>
                            <m:ctrlPr>
                              <a:rPr lang="en-US" sz="2000" i="1">
                                <a:latin typeface="Cambria Math" panose="02040503050406030204" pitchFamily="18" charset="0"/>
                              </a:rPr>
                            </m:ctrlPr>
                          </m:mPr>
                          <m:mr>
                            <m:e>
                              <m:r>
                                <a:rPr lang="en-US" sz="2000" b="0" i="1" smtClean="0">
                                  <a:latin typeface="Cambria Math" panose="02040503050406030204" pitchFamily="18" charset="0"/>
                                </a:rPr>
                                <m:t>1</m:t>
                              </m:r>
                            </m:e>
                            <m:e>
                              <m:r>
                                <m:rPr>
                                  <m:sty m:val="p"/>
                                </m:rPr>
                                <a:rPr lang="el-GR" sz="2000" i="1">
                                  <a:latin typeface="Cambria Math" panose="02040503050406030204" pitchFamily="18" charset="0"/>
                                </a:rPr>
                                <m:t>α</m:t>
                              </m:r>
                            </m:e>
                          </m:mr>
                          <m:mr>
                            <m:e>
                              <m:r>
                                <m:rPr>
                                  <m:sty m:val="p"/>
                                </m:rPr>
                                <a:rPr lang="el-GR" sz="2000" i="1">
                                  <a:latin typeface="Cambria Math" panose="02040503050406030204" pitchFamily="18" charset="0"/>
                                </a:rPr>
                                <m:t>α</m:t>
                              </m:r>
                            </m:e>
                            <m:e>
                              <m:r>
                                <a:rPr lang="en-GB" sz="2000" i="1">
                                  <a:latin typeface="Cambria Math" panose="02040503050406030204" pitchFamily="18" charset="0"/>
                                </a:rPr>
                                <m:t>1</m:t>
                              </m:r>
                            </m:e>
                          </m:mr>
                        </m:m>
                      </m:e>
                    </m:d>
                  </m:oMath>
                </a14:m>
                <a:endParaRPr lang="en-US" sz="2000" dirty="0"/>
              </a:p>
              <a:p>
                <a:pPr marL="163703" lvl="1" indent="0" hangingPunct="0">
                  <a:spcAft>
                    <a:spcPts val="600"/>
                  </a:spcAft>
                  <a:buNone/>
                </a:pPr>
                <a:endParaRPr lang="en-US" sz="2000" dirty="0"/>
              </a:p>
              <a:p>
                <a:pPr marL="163703" lvl="1" indent="0" hangingPunct="0">
                  <a:spcAft>
                    <a:spcPts val="600"/>
                  </a:spcAft>
                  <a:buNone/>
                </a:pPr>
                <a:r>
                  <a:rPr lang="en-US" sz="2000" dirty="0"/>
                  <a:t>Note:  UL-MIMO EVM is to be tested with both layers transmitted; i.e. </a:t>
                </a:r>
                <a:r>
                  <a:rPr lang="en-GB" sz="2000" dirty="0"/>
                  <a:t>2-layer UL MIMO 	transmission with codebook </a:t>
                </a:r>
                <a14:m>
                  <m:oMath xmlns:m="http://schemas.openxmlformats.org/officeDocument/2006/math">
                    <m:f>
                      <m:fPr>
                        <m:ctrlPr>
                          <a:rPr lang="en-US" sz="2000" i="1">
                            <a:latin typeface="Cambria Math" panose="02040503050406030204" pitchFamily="18" charset="0"/>
                          </a:rPr>
                        </m:ctrlPr>
                      </m:fPr>
                      <m:num>
                        <m:r>
                          <a:rPr lang="en-GB" sz="2000" i="1">
                            <a:latin typeface="Cambria Math" panose="02040503050406030204" pitchFamily="18" charset="0"/>
                          </a:rPr>
                          <m:t>1</m:t>
                        </m:r>
                      </m:num>
                      <m:den>
                        <m:rad>
                          <m:radPr>
                            <m:degHide m:val="on"/>
                            <m:ctrlPr>
                              <a:rPr lang="en-US" sz="2000" i="1">
                                <a:latin typeface="Cambria Math" panose="02040503050406030204" pitchFamily="18" charset="0"/>
                              </a:rPr>
                            </m:ctrlPr>
                          </m:radPr>
                          <m:deg/>
                          <m:e>
                            <m:r>
                              <a:rPr lang="en-GB" sz="2000" i="1">
                                <a:latin typeface="Cambria Math" panose="02040503050406030204" pitchFamily="18" charset="0"/>
                              </a:rPr>
                              <m:t>2</m:t>
                            </m:r>
                          </m:e>
                        </m:rad>
                      </m:den>
                    </m:f>
                    <m:d>
                      <m:dPr>
                        <m:begChr m:val="["/>
                        <m:endChr m:val="]"/>
                        <m:ctrlPr>
                          <a:rPr lang="en-US" sz="2000" i="1">
                            <a:latin typeface="Cambria Math" panose="02040503050406030204" pitchFamily="18" charset="0"/>
                          </a:rPr>
                        </m:ctrlPr>
                      </m:dPr>
                      <m:e>
                        <m:m>
                          <m:mPr>
                            <m:mcs>
                              <m:mc>
                                <m:mcPr>
                                  <m:count m:val="2"/>
                                  <m:mcJc m:val="center"/>
                                </m:mcPr>
                              </m:mc>
                            </m:mcs>
                            <m:ctrlPr>
                              <a:rPr lang="en-US" sz="2000" i="1">
                                <a:latin typeface="Cambria Math" panose="02040503050406030204" pitchFamily="18" charset="0"/>
                              </a:rPr>
                            </m:ctrlPr>
                          </m:mPr>
                          <m:mr>
                            <m:e>
                              <m:r>
                                <a:rPr lang="en-GB" sz="2000" i="1">
                                  <a:latin typeface="Cambria Math" panose="02040503050406030204" pitchFamily="18" charset="0"/>
                                </a:rPr>
                                <m:t>1</m:t>
                              </m:r>
                            </m:e>
                            <m:e>
                              <m:r>
                                <a:rPr lang="en-GB" sz="2000" i="1">
                                  <a:latin typeface="Cambria Math" panose="02040503050406030204" pitchFamily="18" charset="0"/>
                                </a:rPr>
                                <m:t>0</m:t>
                              </m:r>
                            </m:e>
                          </m:mr>
                          <m:mr>
                            <m:e>
                              <m:r>
                                <a:rPr lang="en-GB" sz="2000" i="1">
                                  <a:latin typeface="Cambria Math" panose="02040503050406030204" pitchFamily="18" charset="0"/>
                                </a:rPr>
                                <m:t>0</m:t>
                              </m:r>
                            </m:e>
                            <m:e>
                              <m:r>
                                <a:rPr lang="en-GB" sz="2000" i="1">
                                  <a:latin typeface="Cambria Math" panose="02040503050406030204" pitchFamily="18" charset="0"/>
                                </a:rPr>
                                <m:t>1</m:t>
                              </m:r>
                            </m:e>
                          </m:mr>
                        </m:m>
                      </m:e>
                    </m:d>
                  </m:oMath>
                </a14:m>
                <a:endParaRPr lang="en-US" sz="2000" dirty="0"/>
              </a:p>
              <a:p>
                <a:pPr marL="163703" lvl="1" indent="0" hangingPunct="0">
                  <a:spcAft>
                    <a:spcPts val="600"/>
                  </a:spcAft>
                  <a:buNone/>
                </a:pPr>
                <a:endParaRPr lang="en-US" sz="2000" dirty="0"/>
              </a:p>
              <a:p>
                <a:pPr marL="0" indent="0" hangingPunct="0">
                  <a:buNone/>
                </a:pPr>
                <a:endParaRPr lang="en-US" dirty="0"/>
              </a:p>
              <a:p>
                <a:pPr hangingPunct="0"/>
                <a:endParaRPr lang="en-US" dirty="0"/>
              </a:p>
            </p:txBody>
          </p:sp>
        </mc:Choice>
        <mc:Fallback xmlns="">
          <p:sp>
            <p:nvSpPr>
              <p:cNvPr id="3" name="Content Placeholder 2">
                <a:extLst>
                  <a:ext uri="{FF2B5EF4-FFF2-40B4-BE49-F238E27FC236}">
                    <a16:creationId xmlns:a16="http://schemas.microsoft.com/office/drawing/2014/main" id="{3D927019-943D-45BD-AD08-CF1A32AD6BAC}"/>
                  </a:ext>
                </a:extLst>
              </p:cNvPr>
              <p:cNvSpPr>
                <a:spLocks noGrp="1" noRot="1" noChangeAspect="1" noMove="1" noResize="1" noEditPoints="1" noAdjustHandles="1" noChangeArrowheads="1" noChangeShapeType="1" noTextEdit="1"/>
              </p:cNvSpPr>
              <p:nvPr>
                <p:ph sz="quarter" idx="12"/>
              </p:nvPr>
            </p:nvSpPr>
            <p:spPr>
              <a:xfrm>
                <a:off x="268802" y="1249412"/>
                <a:ext cx="11067070" cy="5527906"/>
              </a:xfrm>
              <a:blipFill>
                <a:blip r:embed="rId2"/>
                <a:stretch>
                  <a:fillRect l="-1542" t="-1874"/>
                </a:stretch>
              </a:blipFill>
            </p:spPr>
            <p:txBody>
              <a:bodyPr/>
              <a:lstStyle/>
              <a:p>
                <a:r>
                  <a:rPr lang="en-US">
                    <a:noFill/>
                  </a:rPr>
                  <a:t> </a:t>
                </a:r>
              </a:p>
            </p:txBody>
          </p:sp>
        </mc:Fallback>
      </mc:AlternateContent>
    </p:spTree>
    <p:extLst>
      <p:ext uri="{BB962C8B-B14F-4D97-AF65-F5344CB8AC3E}">
        <p14:creationId xmlns:p14="http://schemas.microsoft.com/office/powerpoint/2010/main" val="33322843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0B77AD-D28B-44C5-89A9-A3B8577BD583}"/>
              </a:ext>
            </a:extLst>
          </p:cNvPr>
          <p:cNvSpPr>
            <a:spLocks noGrp="1"/>
          </p:cNvSpPr>
          <p:nvPr>
            <p:ph type="title"/>
          </p:nvPr>
        </p:nvSpPr>
        <p:spPr/>
        <p:txBody>
          <a:bodyPr/>
          <a:lstStyle/>
          <a:p>
            <a:r>
              <a:rPr lang="en-US" dirty="0"/>
              <a:t>References</a:t>
            </a:r>
          </a:p>
        </p:txBody>
      </p:sp>
      <p:sp>
        <p:nvSpPr>
          <p:cNvPr id="3" name="Content Placeholder 2">
            <a:extLst>
              <a:ext uri="{FF2B5EF4-FFF2-40B4-BE49-F238E27FC236}">
                <a16:creationId xmlns:a16="http://schemas.microsoft.com/office/drawing/2014/main" id="{43F597C3-6789-4D78-8272-A654D05A0277}"/>
              </a:ext>
            </a:extLst>
          </p:cNvPr>
          <p:cNvSpPr>
            <a:spLocks noGrp="1"/>
          </p:cNvSpPr>
          <p:nvPr>
            <p:ph sz="quarter" idx="12"/>
          </p:nvPr>
        </p:nvSpPr>
        <p:spPr>
          <a:xfrm>
            <a:off x="475488" y="1156447"/>
            <a:ext cx="11210544" cy="5125977"/>
          </a:xfrm>
        </p:spPr>
        <p:txBody>
          <a:bodyPr/>
          <a:lstStyle/>
          <a:p>
            <a:pPr marL="0" indent="0">
              <a:spcBef>
                <a:spcPts val="0"/>
              </a:spcBef>
              <a:buNone/>
            </a:pPr>
            <a:r>
              <a:rPr lang="en-US" sz="1800" dirty="0"/>
              <a:t>[1] R4-2008057, ’On the Transmit EVM Requirement for UL MIMO Transmission,’ Motorola Mobility, 3GPP TSG-RAN WG4 Meeting #95-e, May 2020.</a:t>
            </a:r>
          </a:p>
          <a:p>
            <a:pPr marL="0" indent="0">
              <a:spcBef>
                <a:spcPts val="0"/>
              </a:spcBef>
              <a:buNone/>
            </a:pPr>
            <a:r>
              <a:rPr lang="en-US" sz="1800" dirty="0"/>
              <a:t>[2] R4-2006777, ’ CR to 38.101-1: Revision to ULMIMO EVM spec,’ Qualcomm, 3GPP TSG-RAN WG4 Meeting #95-e, May 2020.</a:t>
            </a:r>
          </a:p>
          <a:p>
            <a:pPr marL="0" indent="0">
              <a:spcBef>
                <a:spcPts val="0"/>
              </a:spcBef>
              <a:buNone/>
            </a:pPr>
            <a:r>
              <a:rPr lang="en-US" sz="1800" dirty="0"/>
              <a:t>[3] R4-2008214, ’ On UL MIMO Tx EVM requirement,’ Huawei, 3GPP TSG-RAN WG4 Meeting #95-e, May 2020.</a:t>
            </a:r>
          </a:p>
          <a:p>
            <a:pPr marL="0" indent="0">
              <a:spcBef>
                <a:spcPts val="0"/>
              </a:spcBef>
              <a:buNone/>
            </a:pPr>
            <a:r>
              <a:rPr lang="en-US" sz="1800" dirty="0"/>
              <a:t>[4] R4-2004866, ‘FR1 TX EVM test condition correction for ULMIMO,’ Qualcomm, 3GPP TSG-RAN WG4 Meeting #94-e-Bis, April 2020.</a:t>
            </a:r>
          </a:p>
          <a:p>
            <a:pPr marL="0" indent="0">
              <a:spcBef>
                <a:spcPts val="0"/>
              </a:spcBef>
              <a:buNone/>
            </a:pPr>
            <a:r>
              <a:rPr lang="en-US" sz="1800" dirty="0"/>
              <a:t>[5] R4-2004791, ‘EVM Definitions for Antenna Ports and MIMO Layers,’ Motorola Mobility, 3GPP TSG-RAN WG4 Meeting #94-e-Bis, April 2020.</a:t>
            </a:r>
          </a:p>
          <a:p>
            <a:pPr marL="0" indent="0">
              <a:spcBef>
                <a:spcPts val="0"/>
              </a:spcBef>
              <a:buNone/>
            </a:pPr>
            <a:r>
              <a:rPr lang="en-US" sz="1800" dirty="0"/>
              <a:t>[6] R4-2004734, ‘On UL MIMO Tx EVM requirement,’ Huawei, 3GPP TSG-RAN WG4 Meeting #94-e-Bis, April 2020.</a:t>
            </a:r>
          </a:p>
          <a:p>
            <a:pPr marL="0" indent="0">
              <a:spcBef>
                <a:spcPts val="0"/>
              </a:spcBef>
              <a:buNone/>
            </a:pPr>
            <a:r>
              <a:rPr lang="en-US" sz="1800" dirty="0"/>
              <a:t>[7] R4-2000204, ‘FR1 TX EVM test condition correction for ULMIMO,’ Qualcomm, 3GPP TSG-RAN WG4 Meeting #94-e.</a:t>
            </a:r>
          </a:p>
          <a:p>
            <a:pPr marL="0" indent="0">
              <a:spcBef>
                <a:spcPts val="0"/>
              </a:spcBef>
              <a:buNone/>
            </a:pPr>
            <a:r>
              <a:rPr lang="en-US" sz="1800" dirty="0"/>
              <a:t>[8] R4-1913226, ‘TX EVM test condition correction for ULMIMO,’ Qualcomm, 3GPP TSG-RAN WG4 Meeting #93, Reno, NV, USA, Nov 2019.</a:t>
            </a:r>
          </a:p>
        </p:txBody>
      </p:sp>
    </p:spTree>
    <p:extLst>
      <p:ext uri="{BB962C8B-B14F-4D97-AF65-F5344CB8AC3E}">
        <p14:creationId xmlns:p14="http://schemas.microsoft.com/office/powerpoint/2010/main" val="18049603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square" lIns="137160" tIns="91440" rIns="0" bIns="91440" rtlCol="0">
        <a:spAutoFit/>
      </a:bodyPr>
      <a:lstStyle>
        <a:defPPr algn="l">
          <a:lnSpc>
            <a:spcPct val="95000"/>
          </a:lnSpc>
          <a:spcBef>
            <a:spcPts val="1200"/>
          </a:spcBef>
          <a:defRPr sz="1600" dirty="0" smtClean="0">
            <a:solidFill>
              <a:schemeClr val="tx1"/>
            </a:solidFill>
          </a:defRPr>
        </a:defPPr>
      </a:lstStyle>
    </a:txDef>
  </a:objectDefaults>
  <a:extraClrSchemeLst/>
  <a:extLst>
    <a:ext uri="{05A4C25C-085E-4340-85A3-A5531E510DB2}">
      <thm15:themeFamily xmlns:thm15="http://schemas.microsoft.com/office/thememl/2012/main" name="2017_Qualcomm_16x9_Corporate-Simplified_Template_12.13.2017_D.pptx" id="{D9D5CD66-12BC-41F2-AF5E-3627B779BE0D}" vid="{750ACC4F-9020-4209-8DF3-EB4A2022D382}"/>
    </a:ext>
  </a:extLst>
</a:theme>
</file>

<file path=docProps/app.xml><?xml version="1.0" encoding="utf-8"?>
<Properties xmlns="http://schemas.openxmlformats.org/officeDocument/2006/extended-properties" xmlns:vt="http://schemas.openxmlformats.org/officeDocument/2006/docPropsVTypes">
  <TotalTime>818</TotalTime>
  <Words>391</Words>
  <Application>Microsoft Office PowerPoint</Application>
  <PresentationFormat>Widescreen</PresentationFormat>
  <Paragraphs>32</Paragraphs>
  <Slides>4</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vt:i4>
      </vt:variant>
    </vt:vector>
  </HeadingPairs>
  <TitlesOfParts>
    <vt:vector size="9" baseType="lpstr">
      <vt:lpstr>Arial</vt:lpstr>
      <vt:lpstr>Cambria Math</vt:lpstr>
      <vt:lpstr>Century Gothic</vt:lpstr>
      <vt:lpstr>Microsoft Sans Serif</vt:lpstr>
      <vt:lpstr>Qualcomm</vt:lpstr>
      <vt:lpstr>3GPP TSG-RAN WG4 Meeting RAN4#95-e     R4-2008404  Online, May 25 – June 5, 2020</vt:lpstr>
      <vt:lpstr>Background</vt:lpstr>
      <vt:lpstr>Way Forward</vt:lpstr>
      <vt:lpstr>References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TSG-RAN WG4 Meeting RAN4#95-e    DRAFT R4-2008404  Online, May 25 – June 5, 2020</dc:title>
  <dc:creator>Motorola Mobility</dc:creator>
  <cp:lastModifiedBy>Motorola Mobility</cp:lastModifiedBy>
  <cp:revision>20</cp:revision>
  <dcterms:created xsi:type="dcterms:W3CDTF">2020-06-02T05:13:35Z</dcterms:created>
  <dcterms:modified xsi:type="dcterms:W3CDTF">2020-06-03T22:33:37Z</dcterms:modified>
</cp:coreProperties>
</file>