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intra/inter-frequency measurements definition 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95e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R4-2009002</a:t>
            </a:r>
            <a:endParaRPr lang="zh-CN" altLang="zh-CN" sz="2400" dirty="0"/>
          </a:p>
          <a:p>
            <a:pPr algn="just"/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25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May – 5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June,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CSI-RS configuration for measurement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FFS on whether to </a:t>
            </a:r>
            <a:r>
              <a:rPr lang="en-GB" altLang="zh-CN" sz="2400" dirty="0" smtClean="0"/>
              <a:t>define </a:t>
            </a:r>
            <a:r>
              <a:rPr lang="en-GB" altLang="zh-CN" sz="2400" dirty="0"/>
              <a:t>requirements for {D=1 with PRBs ≥ 96}. </a:t>
            </a:r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WF on CSI-RS based intra-frequency and inter-frequency measurement definition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 lvl="0"/>
            <a:r>
              <a:rPr lang="en-US" altLang="zh-CN" sz="2000" dirty="0"/>
              <a:t>When CSI-RS resource of serving cell is available</a:t>
            </a:r>
            <a:endParaRPr lang="zh-CN" altLang="zh-CN" sz="2000" dirty="0"/>
          </a:p>
          <a:p>
            <a:pPr lvl="1"/>
            <a:r>
              <a:rPr lang="en-US" altLang="zh-CN" sz="2000" dirty="0"/>
              <a:t>CSI-RS based intra-frequency measurement: a measurement is defined as a CSI-RS based intra-frequency measurement provided that:</a:t>
            </a:r>
            <a:endParaRPr lang="zh-CN" altLang="zh-CN" sz="2000" dirty="0"/>
          </a:p>
          <a:p>
            <a:pPr lvl="2"/>
            <a:r>
              <a:rPr lang="en-GB" altLang="zh-CN" sz="1800" dirty="0"/>
              <a:t>the </a:t>
            </a:r>
            <a:r>
              <a:rPr lang="en-GB" altLang="zh-CN" sz="1800" dirty="0" smtClean="0"/>
              <a:t>SCS of </a:t>
            </a:r>
            <a:r>
              <a:rPr lang="en-GB" altLang="zh-CN" sz="1800" dirty="0"/>
              <a:t>CSI-RS resources on the neighbour cell configured for measurement is the same as </a:t>
            </a:r>
            <a:r>
              <a:rPr lang="en-GB" altLang="zh-CN" sz="1800" dirty="0" smtClean="0"/>
              <a:t>SCS </a:t>
            </a:r>
            <a:r>
              <a:rPr lang="en-GB" altLang="zh-CN" sz="1800" dirty="0"/>
              <a:t>of CSI-RS resource on the serving cell configured for </a:t>
            </a:r>
            <a:r>
              <a:rPr lang="en-GB" altLang="zh-CN" sz="1800" dirty="0" smtClean="0"/>
              <a:t>measurement, and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the </a:t>
            </a:r>
            <a:r>
              <a:rPr lang="en-US" altLang="zh-CN" sz="1800" dirty="0"/>
              <a:t>CP type of CSI-RS on serving cell and target cell is the same, and</a:t>
            </a:r>
          </a:p>
          <a:p>
            <a:pPr lvl="3"/>
            <a:r>
              <a:rPr lang="en-US" altLang="zh-CN" sz="1400" dirty="0"/>
              <a:t>It is applied for SCS = 60KHz</a:t>
            </a:r>
            <a:endParaRPr lang="zh-CN" altLang="zh-CN" sz="1400" dirty="0"/>
          </a:p>
          <a:p>
            <a:pPr lvl="2"/>
            <a:r>
              <a:rPr lang="en-GB" altLang="zh-CN" sz="1800" dirty="0"/>
              <a:t>t</a:t>
            </a:r>
            <a:r>
              <a:rPr lang="en-GB" altLang="zh-CN" sz="1800" dirty="0" smtClean="0"/>
              <a:t>he </a:t>
            </a:r>
            <a:r>
              <a:rPr lang="en-GB" altLang="zh-CN" sz="1800" dirty="0"/>
              <a:t>centre frequency of CSI-RS resources on the </a:t>
            </a:r>
            <a:r>
              <a:rPr lang="en-GB" altLang="zh-CN" sz="1800" dirty="0" smtClean="0"/>
              <a:t>neighbour cell </a:t>
            </a:r>
            <a:r>
              <a:rPr lang="en-GB" altLang="zh-CN" sz="1800" dirty="0"/>
              <a:t>configured for measurement is the same as centre frequency of CSI-RS resource on the serving cell </a:t>
            </a:r>
            <a:r>
              <a:rPr lang="en-GB" altLang="zh-CN" sz="1800" dirty="0" smtClean="0"/>
              <a:t>configured for </a:t>
            </a:r>
            <a:r>
              <a:rPr lang="en-GB" altLang="zh-CN" sz="1800" dirty="0" smtClean="0"/>
              <a:t>measurement.</a:t>
            </a:r>
          </a:p>
          <a:p>
            <a:pPr lvl="1"/>
            <a:r>
              <a:rPr lang="en-US" altLang="zh-CN" sz="2000" dirty="0" smtClean="0"/>
              <a:t>CSI-RS based inter-frequency measurement: a measurement is defined as a CSI-RS based inter-frequency measurement if it is not a CSI-RS based intra-frequency measurement</a:t>
            </a:r>
          </a:p>
          <a:p>
            <a:pPr lvl="0"/>
            <a:r>
              <a:rPr lang="en-GB" altLang="zh-CN" sz="2000" dirty="0" smtClean="0"/>
              <a:t>When </a:t>
            </a:r>
            <a:r>
              <a:rPr lang="en-GB" altLang="zh-CN" sz="2000" dirty="0"/>
              <a:t>CSI-RS resource of serving cell is not available in all configured </a:t>
            </a:r>
            <a:r>
              <a:rPr lang="en-GB" altLang="zh-CN" sz="2000" dirty="0" smtClean="0"/>
              <a:t>MOs</a:t>
            </a:r>
            <a:r>
              <a:rPr lang="en-GB" altLang="zh-CN" sz="2000" dirty="0"/>
              <a:t>, </a:t>
            </a:r>
            <a:r>
              <a:rPr lang="en-GB" altLang="zh-CN" sz="2000" dirty="0" smtClean="0"/>
              <a:t>no requirements are defined for the MOs </a:t>
            </a:r>
            <a:r>
              <a:rPr lang="en-GB" altLang="zh-CN" sz="2000" dirty="0"/>
              <a:t>configured for CSI-RS based RRM </a:t>
            </a:r>
            <a:r>
              <a:rPr lang="en-GB" altLang="zh-CN" sz="2000" dirty="0" smtClean="0"/>
              <a:t>measurement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8860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WF on requirement for scenarios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/>
              <a:t>Define </a:t>
            </a:r>
            <a:r>
              <a:rPr lang="en-GB" altLang="zh-CN" sz="2400" b="1" dirty="0"/>
              <a:t>intra-frequency</a:t>
            </a:r>
            <a:r>
              <a:rPr lang="en-GB" altLang="zh-CN" sz="2400" dirty="0"/>
              <a:t> requirements for the scenarios</a:t>
            </a:r>
            <a:endParaRPr lang="zh-CN" altLang="zh-CN" sz="2400" dirty="0"/>
          </a:p>
          <a:p>
            <a:pPr lvl="1"/>
            <a:r>
              <a:rPr lang="en-US" altLang="zh-CN" sz="2000" dirty="0"/>
              <a:t>all CSI-RS resources in the same MO have the same BW </a:t>
            </a:r>
            <a:endParaRPr lang="zh-CN" altLang="zh-CN" sz="2000" dirty="0"/>
          </a:p>
          <a:p>
            <a:pPr lvl="1"/>
            <a:r>
              <a:rPr lang="en-US" altLang="zh-CN" sz="2000" dirty="0"/>
              <a:t>the BW of the CSI-RS on the neighbor cell is within the active BWP of the UE</a:t>
            </a:r>
          </a:p>
          <a:p>
            <a:pPr lvl="1"/>
            <a:r>
              <a:rPr lang="en-US" altLang="zh-CN" sz="2000" dirty="0" smtClean="0"/>
              <a:t>No </a:t>
            </a:r>
            <a:r>
              <a:rPr lang="en-US" altLang="zh-CN" sz="2000" dirty="0"/>
              <a:t>requirement is defined when the BW of intra-MO is different from that of the CSI-RS resources configured for the serving cell in Rel-16 </a:t>
            </a:r>
          </a:p>
          <a:p>
            <a:r>
              <a:rPr lang="en-GB" altLang="zh-CN" sz="2400" dirty="0"/>
              <a:t>Define </a:t>
            </a:r>
            <a:r>
              <a:rPr lang="en-GB" altLang="zh-CN" sz="2400" b="1" dirty="0"/>
              <a:t>inter-frequency</a:t>
            </a:r>
            <a:r>
              <a:rPr lang="en-GB" altLang="zh-CN" sz="2400" dirty="0"/>
              <a:t> requirements for the scenarios</a:t>
            </a:r>
            <a:endParaRPr lang="zh-CN" altLang="zh-CN" sz="2400" dirty="0"/>
          </a:p>
          <a:p>
            <a:pPr lvl="1"/>
            <a:r>
              <a:rPr lang="en-US" altLang="zh-CN" sz="2000" dirty="0"/>
              <a:t>all CSI-RS resources in the same MO have the same BW </a:t>
            </a:r>
            <a:endParaRPr lang="zh-CN" altLang="zh-CN" sz="2000" dirty="0"/>
          </a:p>
          <a:p>
            <a:pPr lvl="1"/>
            <a:r>
              <a:rPr lang="en-GB" altLang="zh-CN" sz="2000" dirty="0"/>
              <a:t>Inter-frequency CSI-RS resource to be measured with gap that is not confined in the active BWP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99575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synchronization assumption for CSI-RS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altLang="zh-CN" sz="2400" dirty="0" smtClean="0"/>
              <a:t>For </a:t>
            </a:r>
            <a:r>
              <a:rPr lang="en-GB" altLang="zh-CN" sz="2400" dirty="0"/>
              <a:t>CSI-RS measurement with associated SSB,</a:t>
            </a:r>
          </a:p>
          <a:p>
            <a:pPr lvl="1"/>
            <a:r>
              <a:rPr lang="en-GB" altLang="zh-CN" sz="2000" dirty="0"/>
              <a:t>RAN4 to address the issue of timing difference between the arrival of the CSI-RS and UE’s FFT timing in the performance part</a:t>
            </a:r>
            <a:endParaRPr lang="zh-CN" altLang="zh-CN" sz="2000" dirty="0"/>
          </a:p>
          <a:p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342</Words>
  <Application>Microsoft Office PowerPoint</Application>
  <PresentationFormat>全屏显示(4:3)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CSI-RS configuration and intra/inter-frequency measurements definition for CSI-RS based L3 measurement</vt:lpstr>
      <vt:lpstr>WF on CSI-RS configuration for measurement requirement</vt:lpstr>
      <vt:lpstr>WF on CSI-RS based intra-frequency and inter-frequency measurement definition</vt:lpstr>
      <vt:lpstr>WF on requirement for scenarios</vt:lpstr>
      <vt:lpstr>WF on synchronization assumption for CSI-RS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48</cp:revision>
  <dcterms:created xsi:type="dcterms:W3CDTF">2020-03-03T06:21:43Z</dcterms:created>
  <dcterms:modified xsi:type="dcterms:W3CDTF">2020-06-03T06:06:46Z</dcterms:modified>
</cp:coreProperties>
</file>