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7BF6A-3416-4F39-B149-7CC7AA416F20}" v="9" dt="2020-06-03T11:29:41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8127BF6A-3416-4F39-B149-7CC7AA416F20}"/>
    <pc:docChg chg="undo custSel addSld modSld">
      <pc:chgData name="Chunhui Zhang" userId="fdc248b9-f08b-4c7c-a534-e43a1ca2b185" providerId="ADAL" clId="{8127BF6A-3416-4F39-B149-7CC7AA416F20}" dt="2020-06-03T11:29:45.785" v="333" actId="400"/>
      <pc:docMkLst>
        <pc:docMk/>
      </pc:docMkLst>
      <pc:sldChg chg="modSp">
        <pc:chgData name="Chunhui Zhang" userId="fdc248b9-f08b-4c7c-a534-e43a1ca2b185" providerId="ADAL" clId="{8127BF6A-3416-4F39-B149-7CC7AA416F20}" dt="2020-06-03T11:29:33.197" v="331" actId="14734"/>
        <pc:sldMkLst>
          <pc:docMk/>
          <pc:sldMk cId="921557758" sldId="258"/>
        </pc:sldMkLst>
        <pc:graphicFrameChg chg="modGraphic">
          <ac:chgData name="Chunhui Zhang" userId="fdc248b9-f08b-4c7c-a534-e43a1ca2b185" providerId="ADAL" clId="{8127BF6A-3416-4F39-B149-7CC7AA416F20}" dt="2020-06-03T11:29:33.197" v="331" actId="14734"/>
          <ac:graphicFrameMkLst>
            <pc:docMk/>
            <pc:sldMk cId="921557758" sldId="258"/>
            <ac:graphicFrameMk id="4" creationId="{00000000-0000-0000-0000-000000000000}"/>
          </ac:graphicFrameMkLst>
        </pc:graphicFrameChg>
      </pc:sldChg>
      <pc:sldChg chg="modSp">
        <pc:chgData name="Chunhui Zhang" userId="fdc248b9-f08b-4c7c-a534-e43a1ca2b185" providerId="ADAL" clId="{8127BF6A-3416-4F39-B149-7CC7AA416F20}" dt="2020-06-03T11:13:42.050" v="11" actId="207"/>
        <pc:sldMkLst>
          <pc:docMk/>
          <pc:sldMk cId="3943466509" sldId="260"/>
        </pc:sldMkLst>
        <pc:spChg chg="mod">
          <ac:chgData name="Chunhui Zhang" userId="fdc248b9-f08b-4c7c-a534-e43a1ca2b185" providerId="ADAL" clId="{8127BF6A-3416-4F39-B149-7CC7AA416F20}" dt="2020-06-03T11:13:42.050" v="11" actId="207"/>
          <ac:spMkLst>
            <pc:docMk/>
            <pc:sldMk cId="3943466509" sldId="260"/>
            <ac:spMk id="3" creationId="{00000000-0000-0000-0000-000000000000}"/>
          </ac:spMkLst>
        </pc:spChg>
      </pc:sldChg>
      <pc:sldChg chg="modSp">
        <pc:chgData name="Chunhui Zhang" userId="fdc248b9-f08b-4c7c-a534-e43a1ca2b185" providerId="ADAL" clId="{8127BF6A-3416-4F39-B149-7CC7AA416F20}" dt="2020-06-03T11:24:46.546" v="219" actId="207"/>
        <pc:sldMkLst>
          <pc:docMk/>
          <pc:sldMk cId="56376030" sldId="263"/>
        </pc:sldMkLst>
        <pc:spChg chg="mod">
          <ac:chgData name="Chunhui Zhang" userId="fdc248b9-f08b-4c7c-a534-e43a1ca2b185" providerId="ADAL" clId="{8127BF6A-3416-4F39-B149-7CC7AA416F20}" dt="2020-06-03T11:24:46.546" v="219" actId="207"/>
          <ac:spMkLst>
            <pc:docMk/>
            <pc:sldMk cId="56376030" sldId="263"/>
            <ac:spMk id="3" creationId="{00000000-0000-0000-0000-000000000000}"/>
          </ac:spMkLst>
        </pc:spChg>
      </pc:sldChg>
      <pc:sldChg chg="addSp modSp add">
        <pc:chgData name="Chunhui Zhang" userId="fdc248b9-f08b-4c7c-a534-e43a1ca2b185" providerId="ADAL" clId="{8127BF6A-3416-4F39-B149-7CC7AA416F20}" dt="2020-06-03T11:29:45.785" v="333" actId="400"/>
        <pc:sldMkLst>
          <pc:docMk/>
          <pc:sldMk cId="4272763780" sldId="264"/>
        </pc:sldMkLst>
        <pc:spChg chg="mod">
          <ac:chgData name="Chunhui Zhang" userId="fdc248b9-f08b-4c7c-a534-e43a1ca2b185" providerId="ADAL" clId="{8127BF6A-3416-4F39-B149-7CC7AA416F20}" dt="2020-06-03T11:27:26.874" v="223" actId="20577"/>
          <ac:spMkLst>
            <pc:docMk/>
            <pc:sldMk cId="4272763780" sldId="264"/>
            <ac:spMk id="2" creationId="{A08180E6-3543-489A-B2D0-24F495D52D9B}"/>
          </ac:spMkLst>
        </pc:spChg>
        <pc:spChg chg="mod">
          <ac:chgData name="Chunhui Zhang" userId="fdc248b9-f08b-4c7c-a534-e43a1ca2b185" providerId="ADAL" clId="{8127BF6A-3416-4F39-B149-7CC7AA416F20}" dt="2020-06-03T11:29:21.655" v="328" actId="20577"/>
          <ac:spMkLst>
            <pc:docMk/>
            <pc:sldMk cId="4272763780" sldId="264"/>
            <ac:spMk id="3" creationId="{07679A48-DF36-4793-AE3A-9C9FFCEB7DE8}"/>
          </ac:spMkLst>
        </pc:spChg>
        <pc:graphicFrameChg chg="add modGraphic">
          <ac:chgData name="Chunhui Zhang" userId="fdc248b9-f08b-4c7c-a534-e43a1ca2b185" providerId="ADAL" clId="{8127BF6A-3416-4F39-B149-7CC7AA416F20}" dt="2020-06-03T11:29:45.785" v="333" actId="400"/>
          <ac:graphicFrameMkLst>
            <pc:docMk/>
            <pc:sldMk cId="4272763780" sldId="264"/>
            <ac:graphicFrameMk id="4" creationId="{DA824606-CB42-446A-B144-1582CF8B96B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#95-e</a:t>
            </a:r>
          </a:p>
          <a:p>
            <a:pPr lvl="0"/>
            <a:r>
              <a:rPr lang="en-US" altLang="ja-JP" dirty="0"/>
              <a:t>Electronic Meeting, </a:t>
            </a:r>
            <a:r>
              <a:rPr lang="en-GB" altLang="zh-CN" dirty="0"/>
              <a:t>25 May – 5 June, 2020</a:t>
            </a:r>
          </a:p>
          <a:p>
            <a:pPr lvl="0"/>
            <a:r>
              <a:rPr lang="sv-SE" altLang="ja-JP" dirty="0"/>
              <a:t>Agenda item:	6.4.2</a:t>
            </a:r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R4-20</a:t>
            </a:r>
            <a:r>
              <a:rPr lang="en-US" altLang="ja-JP" dirty="0"/>
              <a:t>08454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/>
              <a:t>WF on BS impact of NR V2X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354" y="136526"/>
            <a:ext cx="10515600" cy="6523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852369"/>
            <a:ext cx="10515600" cy="60056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zh-CN" sz="2400" dirty="0"/>
              <a:t>In RAN4#94-e and RAN4#94-e-bis meeting, the BS impact of NR V2X was discussed but with no agreement reached.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As per the latest WID on NR V2X [1] approved in RAN#87e, the impact on TS 38.104 has been added as indicated below.</a:t>
            </a:r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400" dirty="0"/>
          </a:p>
          <a:p>
            <a:pPr>
              <a:lnSpc>
                <a:spcPct val="120000"/>
              </a:lnSpc>
            </a:pPr>
            <a:r>
              <a:rPr lang="en-GB" altLang="zh-CN" sz="2400" dirty="0"/>
              <a:t>In Rel-14, Band 47 is specified in the section of operating bands in both TS 36.101 and TS 36.104.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In current TS 38.104, the co-existence spurious emission requirement is only specified to protect UE Rx in Band 47 for LTE V2X without band n47 for NR V2X.</a:t>
            </a:r>
            <a:endParaRPr lang="ja-JP" altLang="ja-JP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82624"/>
              </p:ext>
            </p:extLst>
          </p:nvPr>
        </p:nvGraphicFramePr>
        <p:xfrm>
          <a:off x="1924050" y="2341984"/>
          <a:ext cx="8115300" cy="2525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Impacted existing TS/TR {One line per specification. Create/delete lines as needed}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TS/TR No.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Description of change 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Target completion plenary#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Remarks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38.101-1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38.101-2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38.101-3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RAN#90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Performance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bands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8038" y="263770"/>
            <a:ext cx="11570676" cy="744870"/>
          </a:xfrm>
        </p:spPr>
        <p:txBody>
          <a:bodyPr>
            <a:normAutofit/>
          </a:bodyPr>
          <a:lstStyle/>
          <a:p>
            <a:r>
              <a:rPr lang="en-GB" altLang="zh-CN" sz="4000" dirty="0"/>
              <a:t>Frequency band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zh-CN" sz="2800" dirty="0"/>
              <a:t>Whether or not to specify the frequency band for NR V2X in TS 38.104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Option 1: To introduce </a:t>
            </a:r>
            <a:r>
              <a:rPr lang="en-GB" altLang="zh-CN" dirty="0"/>
              <a:t>the frequency band for NR V2X in TS 38.104.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Option 2: No need to introduce </a:t>
            </a:r>
            <a:r>
              <a:rPr lang="en-GB" altLang="zh-CN" dirty="0"/>
              <a:t>the frequency band for NR V2X in TS 38.104.</a:t>
            </a:r>
          </a:p>
          <a:p>
            <a:pPr marL="1143000" lvl="3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70C0"/>
                </a:solidFill>
              </a:rPr>
              <a:t>No necessity to introduce n47 in BS spec as this band will not be implemented on BS</a:t>
            </a:r>
            <a:endParaRPr lang="en-GB" altLang="zh-CN" dirty="0">
              <a:solidFill>
                <a:srgbClr val="0070C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strike="sngStrike" dirty="0">
                <a:solidFill>
                  <a:srgbClr val="0070C0"/>
                </a:solidFill>
              </a:rPr>
              <a:t>Recommended WF: the majority view will be taken in this meeting.</a:t>
            </a:r>
            <a:endParaRPr lang="en-GB" altLang="zh-CN" strike="sngStrike" dirty="0">
              <a:solidFill>
                <a:srgbClr val="0070C0"/>
              </a:solidFill>
            </a:endParaRPr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789" y="263769"/>
            <a:ext cx="10051074" cy="703385"/>
          </a:xfrm>
        </p:spPr>
        <p:txBody>
          <a:bodyPr>
            <a:normAutofit/>
          </a:bodyPr>
          <a:lstStyle/>
          <a:p>
            <a:r>
              <a:rPr lang="en-GB" altLang="ja-JP" sz="4000" dirty="0"/>
              <a:t>Spurious emission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637442" y="1152536"/>
            <a:ext cx="10862896" cy="5072418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Whether or not to specify co-existence spurious emission requirement in TS 38.104 for the protection of V2X UE Rx in band n47.</a:t>
            </a:r>
            <a:endParaRPr lang="en-GB" altLang="zh-CN" sz="2800" dirty="0"/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1: To specify </a:t>
            </a:r>
            <a:r>
              <a:rPr lang="en-US" altLang="zh-CN" sz="2000" dirty="0"/>
              <a:t>co-existence spurious emission requirement to protect V2X UE Rx in band 47. </a:t>
            </a:r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2: No need to specify </a:t>
            </a:r>
            <a:r>
              <a:rPr lang="en-US" altLang="zh-CN" sz="2000" dirty="0"/>
              <a:t>co-existence spurious emission requirement to protect V2X UE Rx in band 47.</a:t>
            </a:r>
          </a:p>
          <a:p>
            <a:pPr lvl="2" hangingPunct="0">
              <a:lnSpc>
                <a:spcPct val="100000"/>
              </a:lnSpc>
            </a:pPr>
            <a:r>
              <a:rPr lang="en-US" altLang="zh-CN" sz="1600" dirty="0">
                <a:solidFill>
                  <a:srgbClr val="0070C0"/>
                </a:solidFill>
              </a:rPr>
              <a:t>This impacts the legacy BS deployed in fields. Suggestion is FFS on necessity of the it from technical perspective. </a:t>
            </a:r>
          </a:p>
          <a:p>
            <a:pPr marL="457200" lvl="1" indent="0" hangingPunct="0">
              <a:lnSpc>
                <a:spcPct val="100000"/>
              </a:lnSpc>
              <a:buNone/>
            </a:pPr>
            <a:endParaRPr lang="en-US" altLang="zh-CN" sz="2000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strike="sngStrike" dirty="0">
                <a:solidFill>
                  <a:srgbClr val="0070C0"/>
                </a:solidFill>
              </a:rPr>
              <a:t>Recommended WF: the majority view will be taken in this meeting.</a:t>
            </a:r>
            <a:endParaRPr lang="en-GB" altLang="zh-CN" strike="sngStrik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80E6-3543-489A-B2D0-24F495D5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WF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79A48-DF36-4793-AE3A-9C9FFCEB7D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Update the WID to remove the 38.104 in 3GPP RAN#88-e.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A824606-CB42-446A-B144-1582CF8B9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16663"/>
              </p:ext>
            </p:extLst>
          </p:nvPr>
        </p:nvGraphicFramePr>
        <p:xfrm>
          <a:off x="1924050" y="2341984"/>
          <a:ext cx="8115300" cy="2525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Impacted existing TS/TR {One line per specification. Create/delete lines as needed}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TS/TR No.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Description of change 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Target completion plenary#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Remarks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38.101-1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38.101-2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38.101-3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RAN#90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Performance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38.104</a:t>
                      </a:r>
                      <a:endParaRPr lang="zh-CN" sz="1400" strike="sngStrike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strike="sngStrike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bands</a:t>
                      </a:r>
                      <a:endParaRPr lang="zh-CN" sz="1400" strike="sngStrike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strike="sngStrike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strike="sngStrike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 strike="sngStrike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6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210615"/>
            <a:ext cx="10515600" cy="52341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[1]	RP-200129, Revised WID on 5G V2X with NR </a:t>
            </a:r>
            <a:r>
              <a:rPr lang="en-US" altLang="ja-JP" dirty="0" err="1"/>
              <a:t>sidelink</a:t>
            </a:r>
            <a:r>
              <a:rPr lang="en-US" altLang="ja-JP" dirty="0"/>
              <a:t>, LG Electronics, RAN#87e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[2]	R4-2008303, </a:t>
            </a:r>
            <a:r>
              <a:rPr lang="en-GB" altLang="zh-CN" dirty="0"/>
              <a:t>Email discussion summary for [95e][113] 5G_V2X_NRSL_SysParameters</a:t>
            </a:r>
            <a:r>
              <a:rPr lang="en-US" altLang="ja-JP" dirty="0"/>
              <a:t>, vivo, RAN4#95-e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[3]	R4-1704054, CR on BS for protection of V2X UE in TS 36.104, Huawei, RAN4#82bis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[4]	R4-2006260, Discussion on BS impact of NR V2X , CATT, RAN4#95-e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[5]	R4-2006264, CR for TS38.104, Introduce BS impact of NR V2X, CATT, vivo, RAN4#95-e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640cb88253e0ef062484a34ba5828fac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37a7d2a33eafc071597e0b669cd5b2bb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EFB46E-F4A3-4BAF-BDD3-FC683DBEB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838E0-B4F0-40C8-A494-647CDA45E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49029-DBAC-4834-9805-76EC2AEFD5E4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504</Words>
  <Application>Microsoft Office PowerPoint</Application>
  <PresentationFormat>Widescreen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Yu Gothic</vt:lpstr>
      <vt:lpstr>Arial</vt:lpstr>
      <vt:lpstr>Calibri</vt:lpstr>
      <vt:lpstr>Times New Roman</vt:lpstr>
      <vt:lpstr>Office テーマ</vt:lpstr>
      <vt:lpstr>WF on BS impact of NR V2X</vt:lpstr>
      <vt:lpstr>Background</vt:lpstr>
      <vt:lpstr>Frequency band</vt:lpstr>
      <vt:lpstr>Spurious emission</vt:lpstr>
      <vt:lpstr>WF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Chunhui Zhang</cp:lastModifiedBy>
  <cp:revision>106</cp:revision>
  <dcterms:created xsi:type="dcterms:W3CDTF">2019-02-23T04:02:11Z</dcterms:created>
  <dcterms:modified xsi:type="dcterms:W3CDTF">2020-06-03T11:29:54Z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