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4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NR-U ACS and blocking requirements</a:t>
            </a:r>
            <a:r>
              <a:rPr lang="en-DE" dirty="0"/>
              <a:t>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#95-e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25 May – 5 June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DE" dirty="0"/>
              <a:t>1st Round discussion open issues:</a:t>
            </a:r>
          </a:p>
          <a:p>
            <a:r>
              <a:rPr lang="en-DE" dirty="0"/>
              <a:t>Interefer Bandwidth</a:t>
            </a:r>
          </a:p>
          <a:p>
            <a:pPr lvl="1"/>
            <a:r>
              <a:rPr lang="en-GB" dirty="0"/>
              <a:t>Fixed 20 MHz for single carrier and for intra-band contiguous carrier aggregation for ACS and blocking</a:t>
            </a:r>
            <a:endParaRPr lang="en-DE" dirty="0"/>
          </a:p>
          <a:p>
            <a:r>
              <a:rPr lang="en-DE" dirty="0"/>
              <a:t>ACS value</a:t>
            </a:r>
            <a:endParaRPr lang="en-DE" sz="3200" dirty="0"/>
          </a:p>
          <a:p>
            <a:pPr lvl="1" hangingPunct="0"/>
            <a:r>
              <a:rPr lang="en-DE" dirty="0"/>
              <a:t>For baseline 20 MHz wanted + 20 MHz interferer:  18 – 20 dB and 24 – 27 dB</a:t>
            </a:r>
          </a:p>
          <a:p>
            <a:pPr lvl="2" hangingPunct="0"/>
            <a:r>
              <a:rPr lang="en-DE" dirty="0"/>
              <a:t>Can companies accept 22 dB as compromise value?</a:t>
            </a:r>
          </a:p>
          <a:p>
            <a:pPr lvl="2" hangingPunct="0"/>
            <a:r>
              <a:rPr lang="en-US" dirty="0"/>
              <a:t>Scale the ACS value by 10log(bandwidth/20MHz) for bandwidth greater than 20 MHz</a:t>
            </a:r>
            <a:endParaRPr lang="en-DE" dirty="0"/>
          </a:p>
          <a:p>
            <a:pPr lvl="1" hangingPunct="0"/>
            <a:r>
              <a:rPr lang="en-US" dirty="0"/>
              <a:t>Case 1 with wanted signal at REFSENS+14.  Is case 2 needed?  At what power level?</a:t>
            </a:r>
            <a:endParaRPr lang="en-DE" dirty="0"/>
          </a:p>
          <a:p>
            <a:pPr lvl="1" hangingPunct="0"/>
            <a:r>
              <a:rPr lang="en-US" dirty="0"/>
              <a:t>For CA, scaling according to aggregated bandwidth of CC’s or according to maximum aggregated in the bandwidth class?</a:t>
            </a:r>
            <a:endParaRPr lang="en-DE" dirty="0"/>
          </a:p>
          <a:p>
            <a:r>
              <a:rPr lang="en-DE" dirty="0"/>
              <a:t>Blocking</a:t>
            </a:r>
            <a:endParaRPr lang="en-DE" sz="3200" dirty="0"/>
          </a:p>
          <a:p>
            <a:pPr lvl="1" hangingPunct="0"/>
            <a:r>
              <a:rPr lang="en-US" dirty="0"/>
              <a:t>In-band blocking baseline 20 MHz wanted + 20 MHz interferer:  REFSENS + 9 dB</a:t>
            </a:r>
            <a:endParaRPr lang="en-DE" dirty="0"/>
          </a:p>
          <a:p>
            <a:pPr lvl="1" hangingPunct="0"/>
            <a:r>
              <a:rPr lang="en-US" dirty="0"/>
              <a:t>Out-of-band blocking 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WF - ACS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 Carrier:</a:t>
            </a:r>
          </a:p>
          <a:p>
            <a:pPr lvl="1"/>
            <a:r>
              <a:rPr lang="en-US" dirty="0"/>
              <a:t>ACS value 24 dB ACS at 20 MHz CBW</a:t>
            </a:r>
          </a:p>
          <a:p>
            <a:pPr lvl="1"/>
            <a:r>
              <a:rPr lang="en-US" dirty="0"/>
              <a:t>Interferer BW is 20 MHz for all CBW</a:t>
            </a:r>
          </a:p>
          <a:p>
            <a:pPr lvl="1"/>
            <a:r>
              <a:rPr lang="en-US" dirty="0"/>
              <a:t>Scale the ACS value by 10log(bandwidth/20MHz) for BW larger than 20 MHz</a:t>
            </a:r>
            <a:r>
              <a:rPr lang="en-DE" dirty="0"/>
              <a:t>. </a:t>
            </a:r>
          </a:p>
          <a:p>
            <a:pPr lvl="1"/>
            <a:r>
              <a:rPr lang="en-DE" dirty="0"/>
              <a:t>Case 1: Wanted signal power is REFSENS + 14 dB</a:t>
            </a:r>
          </a:p>
          <a:p>
            <a:pPr lvl="1"/>
            <a:r>
              <a:rPr lang="en-US" dirty="0"/>
              <a:t>Case 2: [Not specified]</a:t>
            </a:r>
          </a:p>
          <a:p>
            <a:pPr lvl="1"/>
            <a:endParaRPr lang="en-US" dirty="0"/>
          </a:p>
          <a:p>
            <a:r>
              <a:rPr lang="en-US" dirty="0"/>
              <a:t>Intra-band contiguous CA:</a:t>
            </a:r>
          </a:p>
          <a:p>
            <a:pPr lvl="1"/>
            <a:r>
              <a:rPr lang="en-DE" dirty="0"/>
              <a:t>Interferer BW is 20 MHz (BW Classes B, C, D, E, I, M, N, O)</a:t>
            </a:r>
            <a:endParaRPr lang="en-US" dirty="0"/>
          </a:p>
          <a:p>
            <a:pPr lvl="1"/>
            <a:r>
              <a:rPr lang="en-US" dirty="0"/>
              <a:t>[ACS level of intra-band CA set according to the actual configured aggregated bandwidth]</a:t>
            </a:r>
            <a:r>
              <a:rPr lang="en-DE" dirty="0"/>
              <a:t> </a:t>
            </a:r>
            <a:endParaRPr lang="en-US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3942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- Blocking requirements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DE" dirty="0"/>
              <a:t>In-band Blocking</a:t>
            </a:r>
          </a:p>
          <a:p>
            <a:pPr lvl="1"/>
            <a:r>
              <a:rPr lang="en-US" dirty="0"/>
              <a:t>Wanted signal power is REFSENS + 9 dB at 20 MHz CBW</a:t>
            </a:r>
            <a:endParaRPr lang="en-DE" dirty="0"/>
          </a:p>
          <a:p>
            <a:pPr lvl="1"/>
            <a:r>
              <a:rPr lang="en-DE" dirty="0"/>
              <a:t>Interferer BW is 20 MHz for single carrier and for intra-band contiguous CA (BW Classes B, C, D, E, I, M, N, O)</a:t>
            </a:r>
          </a:p>
          <a:p>
            <a:pPr lvl="1"/>
            <a:r>
              <a:rPr lang="en-US" dirty="0"/>
              <a:t>[For intra-band contiguous CA the scaling is according to the actual configured aggregated bandwidth]</a:t>
            </a:r>
            <a:endParaRPr lang="en-DE" dirty="0"/>
          </a:p>
          <a:p>
            <a:endParaRPr lang="en-DE" dirty="0"/>
          </a:p>
          <a:p>
            <a:r>
              <a:rPr lang="en-DE" dirty="0"/>
              <a:t>Out of Band Blocking</a:t>
            </a:r>
          </a:p>
          <a:p>
            <a:pPr lvl="1"/>
            <a:r>
              <a:rPr lang="en-US" dirty="0"/>
              <a:t>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</a:p>
          <a:p>
            <a:pPr lvl="1"/>
            <a:r>
              <a:rPr lang="en-US" dirty="0"/>
              <a:t>[For intra-band contiguous CA the scaling is according to the actual configured aggregated bandwidth]</a:t>
            </a:r>
          </a:p>
          <a:p>
            <a:pPr lvl="1"/>
            <a:endParaRPr lang="en-US" dirty="0"/>
          </a:p>
          <a:p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0970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367</Words>
  <Application>Microsoft Macintosh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NR-U ACS and blocking requirements </vt:lpstr>
      <vt:lpstr>Background</vt:lpstr>
      <vt:lpstr>WF - ACS requirement</vt:lpstr>
      <vt:lpstr>WF - Blocking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Camila Priale Olivares</cp:lastModifiedBy>
  <cp:revision>38</cp:revision>
  <dcterms:created xsi:type="dcterms:W3CDTF">2020-03-02T22:32:10Z</dcterms:created>
  <dcterms:modified xsi:type="dcterms:W3CDTF">2020-06-01T14:53:30Z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