
<file path=[Content_Types].xml><?xml version="1.0" encoding="utf-8"?>
<Types xmlns="http://schemas.openxmlformats.org/package/2006/content-types"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84" r:id="rId3"/>
    <p:sldId id="287" r:id="rId4"/>
    <p:sldId id="286" r:id="rId5"/>
    <p:sldId id="288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82742" autoAdjust="0"/>
  </p:normalViewPr>
  <p:slideViewPr>
    <p:cSldViewPr>
      <p:cViewPr varScale="1">
        <p:scale>
          <a:sx n="102" d="100"/>
          <a:sy n="102" d="100"/>
        </p:scale>
        <p:origin x="61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2020/6/4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2020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81969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61957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7331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2020/6/4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2020/6/4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2020/6/4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2020/6/4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2020/6/4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2020/6/4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2020/6/4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2020/6/4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2020/6/4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2020/6/4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2020/6/4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2020/6/4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4000" b="1" dirty="0"/>
              <a:t>WF on RRM requirements for </a:t>
            </a:r>
            <a:r>
              <a:rPr lang="en-US" altLang="zh-CN" sz="4000" b="1" dirty="0" err="1"/>
              <a:t>Tx</a:t>
            </a:r>
            <a:r>
              <a:rPr lang="en-US" altLang="zh-CN" sz="4000" b="1" dirty="0"/>
              <a:t> switching between two uplink carriers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H</a:t>
            </a:r>
            <a:r>
              <a:rPr lang="en-US" altLang="zh-CN" dirty="0">
                <a:solidFill>
                  <a:schemeClr val="tx1"/>
                </a:solidFill>
              </a:rPr>
              <a:t>uawei, HiSilicon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2094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zh-CN" b="1" dirty="0"/>
              <a:t>3GPP TSG-RAN WG4 Meeting #</a:t>
            </a:r>
            <a:r>
              <a:rPr lang="en-GB" altLang="zh-CN" b="1" dirty="0" smtClean="0"/>
              <a:t>9</a:t>
            </a:r>
            <a:r>
              <a:rPr lang="en-US" altLang="zh-CN" b="1" dirty="0" smtClean="0"/>
              <a:t>5</a:t>
            </a:r>
            <a:r>
              <a:rPr lang="en-GB" altLang="zh-CN" b="1" dirty="0" smtClean="0"/>
              <a:t>-e</a:t>
            </a:r>
            <a:endParaRPr lang="en-GB" altLang="zh-CN" b="1" dirty="0"/>
          </a:p>
          <a:p>
            <a:r>
              <a:rPr lang="en-US" altLang="zh-CN" b="1" dirty="0" smtClean="0"/>
              <a:t>Electronic </a:t>
            </a:r>
            <a:r>
              <a:rPr lang="en-US" altLang="zh-CN" b="1" dirty="0"/>
              <a:t>Meeting, 25 May – 5 June, 2020</a:t>
            </a:r>
            <a:endParaRPr lang="zh-CN" altLang="zh-CN" b="1" dirty="0"/>
          </a:p>
          <a:p>
            <a:endParaRPr lang="zh-CN" altLang="zh-CN" dirty="0"/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/>
            <a:r>
              <a:rPr lang="en-US" altLang="ja-JP" b="1" dirty="0" smtClean="0"/>
              <a:t>R4-2008623</a:t>
            </a:r>
            <a:endParaRPr lang="en-US" altLang="zh-CN" b="1" dirty="0" smtClean="0"/>
          </a:p>
          <a:p>
            <a:r>
              <a:rPr lang="en-US" altLang="ja-JP" b="1" dirty="0" smtClean="0"/>
              <a:t>       Document for:</a:t>
            </a:r>
            <a:r>
              <a:rPr lang="en-US" altLang="ja-JP" dirty="0" smtClean="0"/>
              <a:t> 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99392"/>
            <a:ext cx="8568952" cy="1143000"/>
          </a:xfrm>
        </p:spPr>
        <p:txBody>
          <a:bodyPr>
            <a:noAutofit/>
          </a:bodyPr>
          <a:lstStyle/>
          <a:p>
            <a:r>
              <a:rPr lang="en-US" altLang="zh-CN" sz="3200" b="1" dirty="0" smtClean="0"/>
              <a:t>Background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908720"/>
            <a:ext cx="8460940" cy="667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zh-CN" sz="2800" dirty="0"/>
              <a:t>It is agreed in </a:t>
            </a:r>
            <a:r>
              <a:rPr lang="en-US" altLang="zh-CN" sz="2800" dirty="0" smtClean="0"/>
              <a:t>RAN4#94e </a:t>
            </a:r>
            <a:r>
              <a:rPr lang="en-US" altLang="zh-CN" sz="2800" dirty="0"/>
              <a:t>meeting [</a:t>
            </a:r>
            <a:r>
              <a:rPr lang="en-US" altLang="ja-JP" sz="2800" dirty="0"/>
              <a:t>R4-2002243</a:t>
            </a:r>
            <a:r>
              <a:rPr lang="en-US" altLang="zh-CN" sz="2800" dirty="0"/>
              <a:t>]: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GB" altLang="zh-CN" sz="2800" dirty="0" smtClean="0"/>
              <a:t>DL </a:t>
            </a:r>
            <a:r>
              <a:rPr lang="en-GB" altLang="zh-CN" sz="2800" dirty="0"/>
              <a:t>Interruption requirements due to UL TX switching shall be defined in TS 38.133</a:t>
            </a:r>
            <a:endParaRPr lang="en-US" altLang="zh-CN" sz="2800" dirty="0"/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US" altLang="zh-CN" sz="2000" dirty="0"/>
              <a:t>The </a:t>
            </a:r>
            <a:r>
              <a:rPr lang="en-GB" altLang="zh-CN" sz="2000" dirty="0"/>
              <a:t>applicability </a:t>
            </a:r>
            <a:r>
              <a:rPr lang="en-US" altLang="zh-CN" sz="2000" dirty="0"/>
              <a:t>of DL interruption requirements and if DL interruptions are allowed wait for the conclusion from RF room.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2800" dirty="0"/>
              <a:t>Switching delay is not specified in TS38.133</a:t>
            </a:r>
            <a:r>
              <a:rPr lang="en-US" altLang="zh-CN" sz="2800" dirty="0" smtClean="0"/>
              <a:t>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zh-CN" sz="2800" dirty="0" smtClean="0"/>
              <a:t>It is agreed in RAN4#94bise meeting</a:t>
            </a:r>
            <a:r>
              <a:rPr lang="en-US" altLang="zh-CN" sz="2800" dirty="0"/>
              <a:t> [R4-2005416</a:t>
            </a:r>
            <a:r>
              <a:rPr lang="en-US" altLang="zh-CN" sz="2800" dirty="0" smtClean="0"/>
              <a:t>]: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2800" dirty="0"/>
              <a:t>whether need to capture the applicability for DL interruption requirements in 38.133/36.133.</a:t>
            </a:r>
          </a:p>
          <a:p>
            <a:pPr marL="637540" lvl="1" hangingPunct="0">
              <a:spcAft>
                <a:spcPts val="900"/>
              </a:spcAft>
            </a:pPr>
            <a:r>
              <a:rPr lang="en-GB" altLang="zh-CN" dirty="0">
                <a:highlight>
                  <a:srgbClr val="00FF00"/>
                </a:highlight>
                <a:latin typeface="Times New Roman" panose="02020603050405020304" pitchFamily="18" charset="0"/>
              </a:rPr>
              <a:t>Agreement: </a:t>
            </a:r>
            <a:r>
              <a:rPr lang="en-US" altLang="zh-CN" dirty="0">
                <a:highlight>
                  <a:srgbClr val="00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If </a:t>
            </a:r>
            <a:r>
              <a:rPr lang="en-GB" altLang="zh-CN" dirty="0">
                <a:highlight>
                  <a:srgbClr val="00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the DL interruptions are allowed and </a:t>
            </a:r>
            <a:r>
              <a:rPr lang="en-US" altLang="zh-CN" dirty="0">
                <a:highlight>
                  <a:srgbClr val="00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the DL interruption applicability is agreed to be captured in RF specification, RRM can directly refer to RF spec. Otherwise, the DL interruption applicability is captured in RRM spec.</a:t>
            </a:r>
            <a:endParaRPr lang="en-US" altLang="zh-CN" sz="2800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2800" dirty="0"/>
              <a:t>The DL interruption </a:t>
            </a:r>
            <a:r>
              <a:rPr lang="en-GB" altLang="zh-CN" sz="2800" dirty="0"/>
              <a:t>granularity is </a:t>
            </a:r>
            <a:r>
              <a:rPr lang="en-US" altLang="zh-CN" sz="2800" dirty="0"/>
              <a:t>in the unit of OFDM symbols.</a:t>
            </a:r>
          </a:p>
          <a:p>
            <a:endParaRPr lang="en-US" sz="2800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2800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928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99392"/>
            <a:ext cx="8568952" cy="1143000"/>
          </a:xfrm>
        </p:spPr>
        <p:txBody>
          <a:bodyPr>
            <a:noAutofit/>
          </a:bodyPr>
          <a:lstStyle/>
          <a:p>
            <a:r>
              <a:rPr lang="en-US" sz="3200" b="1" dirty="0" smtClean="0"/>
              <a:t>DL interruption length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692696"/>
            <a:ext cx="846094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3200" dirty="0" smtClean="0"/>
              <a:t>DL Interruption length is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zh-CN" altLang="zh-CN" sz="2000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en-US" sz="2800" dirty="0"/>
          </a:p>
          <a:p>
            <a:pPr lvl="1"/>
            <a:endParaRPr 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4138415"/>
              </p:ext>
            </p:extLst>
          </p:nvPr>
        </p:nvGraphicFramePr>
        <p:xfrm>
          <a:off x="1979712" y="1807063"/>
          <a:ext cx="4464496" cy="16939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4251"/>
                <a:gridCol w="914251"/>
                <a:gridCol w="914251"/>
                <a:gridCol w="914251"/>
                <a:gridCol w="807492"/>
              </a:tblGrid>
              <a:tr h="24589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1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NR Slot length (ms)</a:t>
                      </a:r>
                      <a:endParaRPr lang="zh-CN" sz="11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Uplink Tx switching period </a:t>
                      </a:r>
                      <a:r>
                        <a:rPr lang="en-GB" sz="900" baseline="30000">
                          <a:effectLst/>
                        </a:rPr>
                        <a:t>Note1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4589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35us</a:t>
                      </a:r>
                      <a:endParaRPr lang="zh-CN" sz="11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140us</a:t>
                      </a:r>
                      <a:endParaRPr lang="zh-CN" sz="11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210us</a:t>
                      </a:r>
                      <a:endParaRPr lang="zh-CN" sz="11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458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458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0.5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6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458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0.25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10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64469">
                <a:tc gridSpan="5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Note 1: Uplink </a:t>
                      </a:r>
                      <a:r>
                        <a:rPr lang="en-GB" sz="1100" dirty="0" err="1">
                          <a:effectLst/>
                        </a:rPr>
                        <a:t>Tx</a:t>
                      </a:r>
                      <a:r>
                        <a:rPr lang="en-GB" sz="1100" dirty="0">
                          <a:effectLst/>
                        </a:rPr>
                        <a:t> switching period depends on UE capability </a:t>
                      </a:r>
                      <a:r>
                        <a:rPr lang="en-GB" sz="1050" dirty="0" err="1">
                          <a:effectLst/>
                        </a:rPr>
                        <a:t>uplinkTxSwitchingPeriod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图片 8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0029" y="1807221"/>
            <a:ext cx="273217" cy="273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755576" y="3861048"/>
            <a:ext cx="77768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altLang="zh-CN" dirty="0" smtClean="0"/>
              <a:t>The above table considers </a:t>
            </a:r>
            <a:r>
              <a:rPr lang="en-GB" altLang="zh-CN" dirty="0"/>
              <a:t>the interruption uncertainty due to MRTD and TA adjustment </a:t>
            </a:r>
            <a:r>
              <a:rPr lang="en-GB" altLang="zh-CN" dirty="0" smtClean="0"/>
              <a:t>accuracy, where MRTD=3us.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altLang="zh-CN" dirty="0" smtClean="0"/>
              <a:t>Interruption </a:t>
            </a:r>
            <a:r>
              <a:rPr lang="en-GB" altLang="zh-CN" dirty="0"/>
              <a:t>length </a:t>
            </a:r>
            <a:r>
              <a:rPr lang="en-GB" altLang="zh-CN" dirty="0" smtClean="0"/>
              <a:t>in the </a:t>
            </a:r>
            <a:r>
              <a:rPr lang="en-GB" altLang="zh-CN" smtClean="0"/>
              <a:t>above table is </a:t>
            </a:r>
            <a:r>
              <a:rPr lang="en-GB" altLang="zh-CN" dirty="0"/>
              <a:t>expressed by:</a:t>
            </a:r>
            <a:endParaRPr lang="zh-CN" altLang="zh-CN" dirty="0"/>
          </a:p>
          <a:p>
            <a:pPr lvl="1"/>
            <a:r>
              <a:rPr lang="en-GB" altLang="zh-CN" i="1" dirty="0"/>
              <a:t>ceil((switching period+2*TA adjustment uncertainty+6us-CP length)/symbol duration)+</a:t>
            </a:r>
            <a:r>
              <a:rPr lang="en-GB" altLang="zh-CN" i="1" dirty="0" smtClean="0"/>
              <a:t>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No DL interruption is allowed in the downlink carrier(s) which is not indicated by </a:t>
            </a:r>
            <a:r>
              <a:rPr lang="en-US" altLang="zh-CN" i="1" dirty="0" err="1"/>
              <a:t>uplinkTxSwitching</a:t>
            </a:r>
            <a:r>
              <a:rPr lang="en-US" altLang="zh-CN" i="1" dirty="0"/>
              <a:t>-DL-Interruption</a:t>
            </a:r>
            <a:r>
              <a:rPr lang="en-US" altLang="zh-CN" dirty="0"/>
              <a:t>.</a:t>
            </a:r>
            <a:endParaRPr lang="zh-CN" altLang="zh-CN" dirty="0"/>
          </a:p>
          <a:p>
            <a:endParaRPr lang="zh-CN" altLang="en-US" dirty="0"/>
          </a:p>
        </p:txBody>
      </p:sp>
      <p:pic>
        <p:nvPicPr>
          <p:cNvPr id="1025" name="图片 8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411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99392"/>
            <a:ext cx="8568952" cy="1143000"/>
          </a:xfrm>
        </p:spPr>
        <p:txBody>
          <a:bodyPr>
            <a:noAutofit/>
          </a:bodyPr>
          <a:lstStyle/>
          <a:p>
            <a:r>
              <a:rPr lang="en-US" altLang="zh-CN" sz="3200" b="1" dirty="0" smtClean="0"/>
              <a:t>DL interruption location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1267013"/>
            <a:ext cx="846094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altLang="zh-CN" sz="2800" dirty="0" smtClean="0"/>
              <a:t>The </a:t>
            </a:r>
            <a:r>
              <a:rPr lang="en-GB" altLang="zh-CN" sz="2800" dirty="0"/>
              <a:t>DL interruption starts from the first OFDM symbol which fully or partially overlap with the UL switching period </a:t>
            </a:r>
            <a:endParaRPr lang="en-GB" altLang="zh-CN" sz="2800" dirty="0" smtClean="0">
              <a:solidFill>
                <a:srgbClr val="FF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GB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663538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99392"/>
            <a:ext cx="8568952" cy="1143000"/>
          </a:xfrm>
        </p:spPr>
        <p:txBody>
          <a:bodyPr>
            <a:noAutofit/>
          </a:bodyPr>
          <a:lstStyle/>
          <a:p>
            <a:r>
              <a:rPr lang="en-US" altLang="zh-CN" sz="3200" b="1" dirty="0" smtClean="0"/>
              <a:t>Others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1267013"/>
            <a:ext cx="846094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altLang="zh-CN" sz="2800" dirty="0" smtClean="0"/>
              <a:t>The IE names in CR [R4-2008624] and [R4-2008625] may be revised according to the RAN2 agreements in the next meeting.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GB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8074236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9638</TotalTime>
  <Words>323</Words>
  <Application>Microsoft Office PowerPoint</Application>
  <PresentationFormat>全屏显示(4:3)</PresentationFormat>
  <Paragraphs>52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Malgun Gothic</vt:lpstr>
      <vt:lpstr>MS PGothic</vt:lpstr>
      <vt:lpstr>宋体</vt:lpstr>
      <vt:lpstr>Arial</vt:lpstr>
      <vt:lpstr>Calibri</vt:lpstr>
      <vt:lpstr>Times New Roman</vt:lpstr>
      <vt:lpstr>Wingdings</vt:lpstr>
      <vt:lpstr>Office テーマ</vt:lpstr>
      <vt:lpstr>WF on RRM requirements for Tx switching between two uplink carriers</vt:lpstr>
      <vt:lpstr>Background</vt:lpstr>
      <vt:lpstr>DL interruption length</vt:lpstr>
      <vt:lpstr>DL interruption location</vt:lpstr>
      <vt:lpstr>Others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Huawei</cp:lastModifiedBy>
  <cp:revision>407</cp:revision>
  <dcterms:created xsi:type="dcterms:W3CDTF">2017-01-18T16:32:26Z</dcterms:created>
  <dcterms:modified xsi:type="dcterms:W3CDTF">2020-06-04T00:37:50Z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f673fa53-00a8-4528-8afe-c361a4e32f5d</vt:lpwstr>
  </property>
  <property fmtid="{D5CDD505-2E9C-101B-9397-08002B2CF9AE}" pid="4" name="CTP_TimeStamp">
    <vt:lpwstr>2019-02-28 08:17:17Z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(3)n3UzE8IGjfGJuNvyAWCB3p2ps3wQu/GzpS0cDTChoHkhLCycXgEzcf9hG1Q128DxfzGmhdri
ZZRbfomZ+grYhkoaOeI3suvodhTSlZN0zIHBLKn0BnhE48tFl2Y9ZWk8Xzjgdej4z3MfGnfo
qC5UrO9fR34Teblrxbpu2yhj8h9o7KCZI+NoKDegFx6NYHQuQqSUSxH9mRexcbYaAWWStwhp
SpXvLMmzNEwyYcPluH</vt:lpwstr>
  </property>
  <property fmtid="{D5CDD505-2E9C-101B-9397-08002B2CF9AE}" pid="10" name="_2015_ms_pID_7253431">
    <vt:lpwstr>GiQ51oejWwzJyE9VtkL/S9utBgZtrPU6Bpdq39LhvZAb+a8rjHKFou
iRfmNn8Ea/7pQ9gsaUucQKGr19Gv7J+l9iw8JA9VoSKp4qvjyXVJpjMg70fkkQ8+PIiI/wEP
IlTVHbyOkh+NqOX2P0RxlK0wq9qk9bDIAQEO+Fe1MZ1koCjPcRDo4qmG1xBQswGdFDRNGjKd
lGcOmjzA+oiXolGXW/pQHmnVJOf1PPaqk4A7</vt:lpwstr>
  </property>
  <property fmtid="{D5CDD505-2E9C-101B-9397-08002B2CF9AE}" pid="11" name="_2015_ms_pID_7253432">
    <vt:lpwstr>Yw==</vt:lpwstr>
  </property>
</Properties>
</file>