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D9D7181B-60E5-48E7-8B5C-551E20A8AF35}"/>
    <pc:docChg chg="modSld">
      <pc:chgData name="Ville Vintola" userId="e42d18e4-a1bf-4bd0-92ba-d7e42de8f0b6" providerId="ADAL" clId="{D9D7181B-60E5-48E7-8B5C-551E20A8AF35}" dt="2020-04-30T17:18:51.028" v="5" actId="20577"/>
      <pc:docMkLst>
        <pc:docMk/>
      </pc:docMkLst>
      <pc:sldChg chg="modSp mod">
        <pc:chgData name="Ville Vintola" userId="e42d18e4-a1bf-4bd0-92ba-d7e42de8f0b6" providerId="ADAL" clId="{D9D7181B-60E5-48E7-8B5C-551E20A8AF35}" dt="2020-04-30T17:18:51.028" v="5" actId="20577"/>
        <pc:sldMkLst>
          <pc:docMk/>
          <pc:sldMk cId="100249699" sldId="256"/>
        </pc:sldMkLst>
        <pc:spChg chg="mod">
          <ac:chgData name="Ville Vintola" userId="e42d18e4-a1bf-4bd0-92ba-d7e42de8f0b6" providerId="ADAL" clId="{D9D7181B-60E5-48E7-8B5C-551E20A8AF35}" dt="2020-04-30T17:18:51.028" v="5" actId="20577"/>
          <ac:spMkLst>
            <pc:docMk/>
            <pc:sldMk cId="100249699" sldId="256"/>
            <ac:spMk id="4" creationId="{82520ABB-3198-4A44-A646-0647854836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04D7F-50D3-4C11-904C-96FA94D3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B31D7-9823-4DB5-B6A6-FD7BF2ABF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A0923-F39B-41D2-85AA-1300E674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CC5C4-7902-41CA-AB99-E9AA9C50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9B74A-A365-417D-94BC-2786D018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E34E-230E-4A10-BB69-3767648C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20178-A687-4E4F-8023-5AE6B7CEA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AE922-8959-44D0-9DD9-9D67F6E99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8D52A-F2C3-4A6A-B33A-97927C66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3B32-64D5-48AC-A56E-6DEF4224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6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2987A7-A8F1-424F-8C5B-B6C43024B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010F-30E7-4910-948D-4450116C8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A3D04-B48E-4A64-9E9B-02AEE5CB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5E552-9399-48BF-8214-1ACA9073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1046A-D67C-49CC-A430-0163BA16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D956-562C-45DB-B258-269163E2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7B628-A184-4CEE-92D0-6DDA78F41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27EA2-26C3-41C4-8739-706F70BE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84AA8-B871-4CB4-9F83-3F75A016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FCFC6-330D-41D6-9893-7560F7EE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4F50B-F457-41FD-BB27-257D1B8C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BF22-16AA-405D-BDBA-BA0C1EE96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5EF55-D9FF-41C2-A391-FFA6C267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8DDE0-3E28-4CDB-8A9B-B3C1C1A1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AB6DB-30EB-434C-8A07-A40BD62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9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2BA1-C59A-4B3D-8BF8-67C7FB7E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50152-06C0-4072-87F8-7682755CF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95AA2-9B54-4EF8-BF64-F97A3B39B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B22C4-C909-4442-A6F1-DD4AC8FE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756F-91B5-4AC1-BEE8-9ACED148A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34A76-0FD7-4685-AB6F-B210BA2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DC5E-42FE-4FC4-896C-A4C42AAC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18DA3-C43B-434A-8468-5B4D5825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3A6B3-FFAF-42C3-ACAB-5F2332A0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6DA45-4AA7-4590-936B-AB5F0ABF2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37114-C678-4F34-A053-F3030B4F97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9A54CB-4005-443F-A39F-C7AD073D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32F23-2B1F-4C6C-9583-E14A0C6D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E08D09-6888-43B4-8922-DDADDB030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B0B7B-7499-4BAA-9B77-DB56172E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254CC-785E-4573-ACB2-A070F08B5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F4623-083A-4F99-A322-89763BD4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69FEB-F99D-4F7A-B100-10522EC2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6D40B9-B976-4258-A5F6-DBD369D4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BDA3CE-233F-46DF-B736-CC7CBCBC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9F634-3D4B-4243-B771-E711B4AE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5C2C-A412-44CA-AFC5-FB29AA2D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69D82-B4F1-4C17-9AEB-6325492E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A2A60-179B-4A51-AAFB-3AB612CE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4D93A-BE08-4A10-BD1D-533B3BE8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13B24-A6B4-4F44-BE11-2A117DB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CF6AB-D0E0-48CE-93DF-EA97D803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7A6F-8E38-4772-BE5B-87166071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564C7A-1AB3-475F-B8E0-B652F0FBF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CF045-7DDE-4EB9-A349-AADE1301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753FF-DE8B-49A6-9DCB-BC52B2D9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AA2C2-08F8-4525-809A-8B8BDC97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3E128-ABA7-40CE-A153-8D9AFB90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E10364-05F5-4816-8105-A738683A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3FBDE-1B2B-4D73-B0F9-92125402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BB77F-D2DE-407A-9B52-0103E87E0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74DAE-4E03-4A7F-8CBD-CF91F5DFAA64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B9333-31E4-45A5-9EE1-8600892AC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5E15A-4E2A-4B0F-A46E-2506DF03C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DFF4-BE1C-4248-9506-C13DE2459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982803"/>
            <a:ext cx="9776059" cy="1527159"/>
          </a:xfrm>
        </p:spPr>
        <p:txBody>
          <a:bodyPr>
            <a:normAutofit/>
          </a:bodyPr>
          <a:lstStyle/>
          <a:p>
            <a:r>
              <a:rPr lang="en-US" b="1" dirty="0"/>
              <a:t>WF on inter-band DL CA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A75-A957-48C0-B637-21121F124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20ABB-3198-4A44-A646-06478548360D}"/>
              </a:ext>
            </a:extLst>
          </p:cNvPr>
          <p:cNvSpPr txBox="1"/>
          <p:nvPr/>
        </p:nvSpPr>
        <p:spPr>
          <a:xfrm>
            <a:off x="10288915" y="522328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/>
              <a:t>R4-2005736          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309B03-5A8F-4D40-A125-35824604743E}"/>
              </a:ext>
            </a:extLst>
          </p:cNvPr>
          <p:cNvSpPr txBox="1"/>
          <p:nvPr/>
        </p:nvSpPr>
        <p:spPr>
          <a:xfrm>
            <a:off x="1174282" y="702644"/>
            <a:ext cx="3853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#94Bis-e</a:t>
            </a:r>
          </a:p>
          <a:p>
            <a:r>
              <a:rPr lang="en-GB" b="1" dirty="0"/>
              <a:t>Online, , 20</a:t>
            </a:r>
            <a:r>
              <a:rPr lang="en-GB" b="1" baseline="30000" dirty="0"/>
              <a:t>th</a:t>
            </a:r>
            <a:r>
              <a:rPr lang="en-GB" b="1" dirty="0"/>
              <a:t> - 30</a:t>
            </a:r>
            <a:r>
              <a:rPr lang="en-GB" b="1" baseline="30000" dirty="0"/>
              <a:t>th </a:t>
            </a:r>
            <a:r>
              <a:rPr lang="en-GB" b="1" dirty="0"/>
              <a:t>April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9AA3-C1CA-4E01-8BD1-957254FD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capability for beam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52BAC-1B58-44C0-BDD7-9E53CA619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CBM = common beam management between the band pair</a:t>
            </a:r>
          </a:p>
          <a:p>
            <a:r>
              <a:rPr lang="en-US" dirty="0"/>
              <a:t>IBM = independent beam management between the band pairs</a:t>
            </a:r>
          </a:p>
          <a:p>
            <a:r>
              <a:rPr lang="en-US" dirty="0"/>
              <a:t>How to distinguish between CBM and IBM band pairs will be further discussed and decided in RAN4#95. </a:t>
            </a:r>
          </a:p>
          <a:p>
            <a:pPr lvl="1"/>
            <a:r>
              <a:rPr lang="en-US" dirty="0"/>
              <a:t>Choose between two alternatives: </a:t>
            </a:r>
          </a:p>
          <a:p>
            <a:pPr lvl="2"/>
            <a:r>
              <a:rPr lang="en-US" dirty="0"/>
              <a:t>A) per band pair capability to declare IBM or CBM</a:t>
            </a:r>
          </a:p>
          <a:p>
            <a:pPr lvl="2"/>
            <a:r>
              <a:rPr lang="en-US" dirty="0"/>
              <a:t>B) IBM / CBM band pairs defined in specification. 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Network does not assume CBM UE supports non-co-located deployment</a:t>
            </a:r>
          </a:p>
          <a:p>
            <a:pPr lvl="1"/>
            <a:r>
              <a:rPr lang="en-US" dirty="0"/>
              <a:t>This doesn’t mean the network cannot configure CBM UE in non-co-located deployment </a:t>
            </a:r>
          </a:p>
          <a:p>
            <a:r>
              <a:rPr lang="en-US" dirty="0"/>
              <a:t>Network assumes IBM UE supports both co-located and non-co-located deployments.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4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99718-2A06-4805-99C1-099AD7D38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IBM band pair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A22EE-69BC-49A2-8442-8F81DD84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PSD difference between bands in </a:t>
            </a:r>
            <a:r>
              <a:rPr lang="en-US" dirty="0" err="1"/>
              <a:t>Refsens</a:t>
            </a:r>
            <a:r>
              <a:rPr lang="en-US" dirty="0"/>
              <a:t> i.e. peak EIS: </a:t>
            </a:r>
          </a:p>
          <a:p>
            <a:pPr lvl="1"/>
            <a:r>
              <a:rPr lang="en-US" dirty="0"/>
              <a:t>Agree PSD difference is within a range[6.5 – 30] dB and RAN4 aims to agree one number in RAN4#95</a:t>
            </a:r>
          </a:p>
          <a:p>
            <a:r>
              <a:rPr lang="en-US" dirty="0"/>
              <a:t>PSD difference between bands in EIS spherical coverage: </a:t>
            </a:r>
          </a:p>
          <a:p>
            <a:pPr lvl="1"/>
            <a:r>
              <a:rPr lang="en-US" dirty="0"/>
              <a:t>Agree a range[6.5 – 30] dB and target to agree one number in RAN4#95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690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88BFEA-0F73-4862-A765-EA4EAD5D5DF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509E25D-C0A6-4226-9247-00A2566063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ABE5A9-1FBA-4B59-94F3-096DEFB484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189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inter-band DL CA</vt:lpstr>
      <vt:lpstr>Way Forward on capability for beam management</vt:lpstr>
      <vt:lpstr>IBM band pair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P-Max for FR2 in Rel-16</dc:title>
  <dc:creator>Qualcomm User1</dc:creator>
  <cp:keywords>CTPClassification=CTP_NT</cp:keywords>
  <cp:lastModifiedBy>Qualcomm User1</cp:lastModifiedBy>
  <cp:revision>31</cp:revision>
  <dcterms:created xsi:type="dcterms:W3CDTF">2020-04-27T22:17:57Z</dcterms:created>
  <dcterms:modified xsi:type="dcterms:W3CDTF">2020-04-30T17:18:55Z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  <property fmtid="{D5CDD505-2E9C-101B-9397-08002B2CF9AE}" pid="3" name="TitusGUID">
    <vt:lpwstr>c34d8985-9c80-4e6e-99ab-88bb68708ab6</vt:lpwstr>
  </property>
  <property fmtid="{D5CDD505-2E9C-101B-9397-08002B2CF9AE}" pid="4" name="CTP_TimeStamp">
    <vt:lpwstr>2020-04-29 04:20:24Z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