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7"/>
  </p:notesMasterIdLst>
  <p:sldIdLst>
    <p:sldId id="280" r:id="rId3"/>
    <p:sldId id="287" r:id="rId4"/>
    <p:sldId id="302" r:id="rId5"/>
    <p:sldId id="30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17" d="100"/>
          <a:sy n="117" d="100"/>
        </p:scale>
        <p:origin x="1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4/30/2020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GB" altLang="ko-KR" b="1" dirty="0"/>
              <a:t>WF on spherical coverage </a:t>
            </a:r>
            <a:r>
              <a:rPr lang="en-GB" altLang="ko-KR" b="1" dirty="0" smtClean="0"/>
              <a:t>enhancements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5949" y="218661"/>
            <a:ext cx="313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R4-2005682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12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</a:t>
            </a:r>
            <a:r>
              <a:rPr lang="en-GB" b="1" dirty="0" smtClean="0"/>
              <a:t>94-e-Bis</a:t>
            </a:r>
            <a:endParaRPr lang="en-GB" b="1" dirty="0"/>
          </a:p>
          <a:p>
            <a:r>
              <a:rPr lang="en-GB" altLang="ko-KR" b="1" dirty="0"/>
              <a:t>Electronic Meeting, </a:t>
            </a:r>
            <a:r>
              <a:rPr lang="en-GB" altLang="ko-KR" b="1" dirty="0" smtClean="0"/>
              <a:t>Apr. 20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– </a:t>
            </a:r>
            <a:r>
              <a:rPr lang="en-GB" altLang="ko-KR" b="1" dirty="0" smtClean="0"/>
              <a:t>30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2020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6.14.1.7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</a:t>
            </a:r>
            <a:r>
              <a:rPr lang="en-GB" altLang="ko-KR" dirty="0" smtClean="0"/>
              <a:t>94-e, </a:t>
            </a:r>
            <a:r>
              <a:rPr lang="en-GB" altLang="ko-KR" dirty="0"/>
              <a:t>a way forward was approved </a:t>
            </a:r>
            <a:r>
              <a:rPr lang="en-GB" altLang="ko-KR" dirty="0" smtClean="0"/>
              <a:t>for </a:t>
            </a:r>
            <a:r>
              <a:rPr lang="en-US" altLang="ko-KR" dirty="0" smtClean="0"/>
              <a:t>seeking </a:t>
            </a:r>
            <a:r>
              <a:rPr lang="en-US" altLang="ko-KR" dirty="0"/>
              <a:t>contributing factors to help UE </a:t>
            </a:r>
            <a:r>
              <a:rPr lang="en-US" altLang="ko-KR" dirty="0" smtClean="0"/>
              <a:t>performance</a:t>
            </a:r>
            <a:r>
              <a:rPr lang="en-GB" altLang="ko-KR" dirty="0" smtClean="0"/>
              <a:t> </a:t>
            </a:r>
            <a:r>
              <a:rPr lang="en-GB" altLang="ko-KR" dirty="0"/>
              <a:t>[1</a:t>
            </a:r>
            <a:r>
              <a:rPr lang="en-GB" altLang="ko-KR" dirty="0" smtClean="0"/>
              <a:t>]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</a:t>
            </a:r>
            <a:r>
              <a:rPr lang="en-US" altLang="ko-KR" dirty="0" smtClean="0">
                <a:solidFill>
                  <a:prstClr val="black"/>
                </a:solidFill>
              </a:rPr>
              <a:t>agrees </a:t>
            </a:r>
            <a:r>
              <a:rPr lang="en-US" altLang="ko-KR" dirty="0">
                <a:solidFill>
                  <a:prstClr val="black"/>
                </a:solidFill>
              </a:rPr>
              <a:t>to focus on seeking contributing factors before deciding on the method to specify possible </a:t>
            </a:r>
            <a:r>
              <a:rPr lang="en-US" altLang="ko-KR" dirty="0" smtClean="0">
                <a:solidFill>
                  <a:prstClr val="black"/>
                </a:solidFill>
              </a:rPr>
              <a:t>enhancements</a:t>
            </a:r>
          </a:p>
          <a:p>
            <a:pPr lvl="1"/>
            <a:r>
              <a:rPr lang="en-US" altLang="ko-KR" dirty="0"/>
              <a:t>Based on the agreements, companies are encouraged to provide views on new factors to help UE performance</a:t>
            </a:r>
            <a:endParaRPr lang="en-US" altLang="ko-KR" dirty="0">
              <a:solidFill>
                <a:prstClr val="black"/>
              </a:solidFill>
            </a:endParaRPr>
          </a:p>
          <a:p>
            <a:r>
              <a:rPr lang="en-US" altLang="ko-KR" dirty="0" smtClean="0">
                <a:solidFill>
                  <a:prstClr val="black"/>
                </a:solidFill>
              </a:rPr>
              <a:t>Based on the WF, following </a:t>
            </a:r>
            <a:r>
              <a:rPr lang="en-US" altLang="ko-KR" dirty="0">
                <a:solidFill>
                  <a:prstClr val="black"/>
                </a:solidFill>
              </a:rPr>
              <a:t>topics are discussed in </a:t>
            </a:r>
            <a:r>
              <a:rPr lang="en-US" altLang="ko-KR" dirty="0" smtClean="0">
                <a:solidFill>
                  <a:prstClr val="black"/>
                </a:solidFill>
              </a:rPr>
              <a:t>RAN4#94-e-Bis</a:t>
            </a:r>
            <a:endParaRPr lang="en-GB" altLang="ko-KR" dirty="0"/>
          </a:p>
          <a:p>
            <a:pPr lvl="1" hangingPunct="0"/>
            <a:r>
              <a:rPr lang="en-US" altLang="ko-KR" dirty="0"/>
              <a:t>New Factors which have not considered for spherical coverage discussions</a:t>
            </a:r>
            <a:endParaRPr lang="en-GB" altLang="ko-KR" dirty="0"/>
          </a:p>
          <a:p>
            <a:pPr lvl="2"/>
            <a:r>
              <a:rPr lang="en-US" altLang="ko-KR" dirty="0"/>
              <a:t>8 companies </a:t>
            </a:r>
            <a:r>
              <a:rPr lang="en-US" altLang="ko-KR" dirty="0" smtClean="0"/>
              <a:t>prefer to conclude </a:t>
            </a:r>
            <a:r>
              <a:rPr lang="en-US" altLang="ko-KR" dirty="0"/>
              <a:t>that no more factor can be found in Rel-16 from Rel-15.</a:t>
            </a:r>
          </a:p>
          <a:p>
            <a:pPr lvl="2"/>
            <a:r>
              <a:rPr lang="en-US" altLang="ko-KR" dirty="0"/>
              <a:t>4 companies are fine to continue discussing potential new factors until May.</a:t>
            </a:r>
          </a:p>
          <a:p>
            <a:pPr lvl="1" hangingPunct="0"/>
            <a:r>
              <a:rPr lang="en-US" altLang="ko-KR" dirty="0"/>
              <a:t>Future discussions until the end of Work Item (Rel-16)</a:t>
            </a:r>
            <a:endParaRPr lang="en-GB" altLang="ko-KR" dirty="0" smtClean="0"/>
          </a:p>
          <a:p>
            <a:pPr lvl="2"/>
            <a:r>
              <a:rPr lang="en-US" altLang="ko-KR" dirty="0"/>
              <a:t>7 companies </a:t>
            </a:r>
            <a:r>
              <a:rPr lang="en-US" altLang="ko-KR" dirty="0" smtClean="0"/>
              <a:t>prefer </a:t>
            </a:r>
            <a:r>
              <a:rPr lang="en-US" altLang="ko-KR" dirty="0"/>
              <a:t>Option 1 to stop the discussion at this meeting.</a:t>
            </a:r>
          </a:p>
          <a:p>
            <a:pPr lvl="2"/>
            <a:r>
              <a:rPr lang="en-US" altLang="ko-KR" dirty="0"/>
              <a:t>4 companies are fine to continue discussing until May</a:t>
            </a:r>
            <a:r>
              <a:rPr lang="en-US" altLang="ko-KR" dirty="0" smtClean="0"/>
              <a:t>.</a:t>
            </a:r>
            <a:endParaRPr lang="ko-KR" altLang="ko-KR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 smtClean="0"/>
              <a:t>It is concluded that RAN4 had </a:t>
            </a:r>
            <a:r>
              <a:rPr lang="en-GB" altLang="ko-KR" dirty="0"/>
              <a:t>taken </a:t>
            </a:r>
            <a:r>
              <a:rPr lang="en-GB" altLang="ko-KR" dirty="0" smtClean="0"/>
              <a:t>into </a:t>
            </a:r>
            <a:r>
              <a:rPr lang="en-GB" altLang="ko-KR" dirty="0"/>
              <a:t>account most </a:t>
            </a:r>
            <a:r>
              <a:rPr lang="en-GB" altLang="ko-KR" dirty="0" smtClean="0"/>
              <a:t>types of factors </a:t>
            </a:r>
            <a:r>
              <a:rPr lang="en-GB" altLang="ko-KR" dirty="0"/>
              <a:t>to </a:t>
            </a:r>
            <a:r>
              <a:rPr lang="en-GB" altLang="ko-KR" dirty="0" smtClean="0"/>
              <a:t>help UE spherical coverage performance and accordingly derived the Rel-15 requirements</a:t>
            </a:r>
            <a:endParaRPr lang="ko-KR" altLang="ko-KR" dirty="0" smtClean="0"/>
          </a:p>
          <a:p>
            <a:r>
              <a:rPr lang="en-US" altLang="ko-KR" dirty="0" smtClean="0"/>
              <a:t>RAN4 also agrees </a:t>
            </a:r>
            <a:r>
              <a:rPr lang="en-US" altLang="ko-KR" dirty="0"/>
              <a:t>to continue </a:t>
            </a:r>
            <a:r>
              <a:rPr lang="en-US" altLang="ko-KR" dirty="0" smtClean="0"/>
              <a:t>looking </a:t>
            </a:r>
            <a:r>
              <a:rPr lang="en-US" altLang="ko-KR" dirty="0"/>
              <a:t>into </a:t>
            </a:r>
            <a:r>
              <a:rPr lang="en-US" altLang="ko-KR" dirty="0" smtClean="0"/>
              <a:t>new factors until </a:t>
            </a:r>
            <a:r>
              <a:rPr lang="en-US" altLang="ko-KR" dirty="0"/>
              <a:t>May </a:t>
            </a:r>
            <a:r>
              <a:rPr lang="en-US" altLang="ko-KR" dirty="0" smtClean="0"/>
              <a:t>meeting </a:t>
            </a:r>
          </a:p>
          <a:p>
            <a:pPr lvl="1"/>
            <a:r>
              <a:rPr lang="en-US" altLang="ko-KR" dirty="0" smtClean="0"/>
              <a:t>Based </a:t>
            </a:r>
            <a:r>
              <a:rPr lang="en-US" altLang="ko-KR" dirty="0"/>
              <a:t>on the agreements, companies are encouraged to provide further views </a:t>
            </a:r>
            <a:r>
              <a:rPr lang="en-US" altLang="ko-KR" dirty="0" smtClean="0"/>
              <a:t>which </a:t>
            </a:r>
            <a:r>
              <a:rPr lang="en-US" altLang="ko-KR" dirty="0"/>
              <a:t>have not been considered in </a:t>
            </a:r>
            <a:r>
              <a:rPr lang="en-US" altLang="ko-KR" dirty="0" smtClean="0"/>
              <a:t>RAN4</a:t>
            </a:r>
          </a:p>
          <a:p>
            <a:r>
              <a:rPr lang="en-GB" altLang="ko-KR" dirty="0" smtClean="0"/>
              <a:t>This </a:t>
            </a:r>
            <a:r>
              <a:rPr lang="en-GB" altLang="ko-KR" dirty="0"/>
              <a:t>study </a:t>
            </a:r>
            <a:r>
              <a:rPr lang="en-GB" altLang="ko-KR" dirty="0" smtClean="0"/>
              <a:t>on spherical </a:t>
            </a:r>
            <a:r>
              <a:rPr lang="en-GB" altLang="ko-KR" dirty="0"/>
              <a:t>coverage </a:t>
            </a:r>
            <a:r>
              <a:rPr lang="en-GB" altLang="ko-KR" dirty="0" smtClean="0"/>
              <a:t>enhancements of Rel-16 will </a:t>
            </a:r>
            <a:r>
              <a:rPr lang="en-GB" altLang="ko-KR" dirty="0"/>
              <a:t>be </a:t>
            </a:r>
            <a:r>
              <a:rPr lang="en-GB" altLang="ko-KR" dirty="0" smtClean="0"/>
              <a:t>concluded in </a:t>
            </a:r>
            <a:r>
              <a:rPr lang="en-GB" altLang="ko-KR" dirty="0"/>
              <a:t>RAN4 if the group does not reach a consensus </a:t>
            </a:r>
            <a:r>
              <a:rPr lang="en-GB" altLang="ko-KR" dirty="0" smtClean="0"/>
              <a:t>on the enhancements in RAN4#95-e</a:t>
            </a:r>
          </a:p>
          <a:p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246969"/>
              </p:ext>
            </p:extLst>
          </p:nvPr>
        </p:nvGraphicFramePr>
        <p:xfrm>
          <a:off x="472224" y="1341477"/>
          <a:ext cx="11247552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1979874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6074797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2448555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 smtClean="0"/>
                        <a:t>R4-2002829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2400" dirty="0" smtClean="0"/>
                        <a:t>WF on spherical coverage improvements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 smtClean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25887</TotalTime>
  <Words>265</Words>
  <Application>Microsoft Office PowerPoint</Application>
  <PresentationFormat>와이드스크린</PresentationFormat>
  <Paragraphs>32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맑은 고딕</vt:lpstr>
      <vt:lpstr>Arial</vt:lpstr>
      <vt:lpstr>Calibri</vt:lpstr>
      <vt:lpstr>Calibri Light</vt:lpstr>
      <vt:lpstr>Office Theme</vt:lpstr>
      <vt:lpstr>1_Office Theme</vt:lpstr>
      <vt:lpstr>WF on spherical coverage enhancements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484</cp:revision>
  <dcterms:created xsi:type="dcterms:W3CDTF">2017-05-16T04:27:47Z</dcterms:created>
  <dcterms:modified xsi:type="dcterms:W3CDTF">2020-04-30T14:26:43Z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