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68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886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081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257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87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34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426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95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276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842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34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943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AF0D7-8ADF-43A0-8261-C409428C8D0B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5C479-C25E-4B70-A177-DB90D387B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215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726315"/>
          </a:xfrm>
        </p:spPr>
        <p:txBody>
          <a:bodyPr>
            <a:noAutofit/>
          </a:bodyPr>
          <a:lstStyle/>
          <a:p>
            <a:pPr algn="l"/>
            <a:r>
              <a:rPr lang="en-GB" sz="2000" b="1" dirty="0"/>
              <a:t>3GPP TSG-RAN WG4 Meeting #94-bis-e			</a:t>
            </a:r>
            <a:r>
              <a:rPr lang="en-GB" sz="2000" b="1" dirty="0" smtClean="0"/>
              <a:t>R4-2005654</a:t>
            </a:r>
            <a:r>
              <a:rPr lang="en-GB" sz="2000" b="1" dirty="0"/>
              <a:t/>
            </a:r>
            <a:br>
              <a:rPr lang="en-GB" sz="2000" b="1" dirty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GB" sz="2000" b="1" dirty="0"/>
              <a:t>Electronic Meeting, 20</a:t>
            </a:r>
            <a:r>
              <a:rPr lang="en-GB" sz="2000" b="1" baseline="30000" dirty="0"/>
              <a:t>th</a:t>
            </a:r>
            <a:r>
              <a:rPr lang="en-GB" sz="2000" b="1" dirty="0"/>
              <a:t> – 30</a:t>
            </a:r>
            <a:r>
              <a:rPr lang="en-GB" sz="2000" b="1" baseline="30000" dirty="0"/>
              <a:t>th</a:t>
            </a:r>
            <a:r>
              <a:rPr lang="en-GB" sz="2000" b="1" dirty="0"/>
              <a:t> April., 2020</a:t>
            </a:r>
            <a:endParaRPr lang="en-US" sz="2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727395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b="1" dirty="0"/>
              <a:t>WF on additional bands for UL-MIMO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442253" y="4686438"/>
            <a:ext cx="6745356" cy="172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dirty="0"/>
              <a:t>Agenda Item:     6.11.1</a:t>
            </a:r>
            <a:endParaRPr lang="en-US" altLang="sv-SE" sz="3000" dirty="0"/>
          </a:p>
          <a:p>
            <a:pPr algn="l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dirty="0"/>
              <a:t>Document for:</a:t>
            </a:r>
            <a:r>
              <a:rPr lang="en-US" altLang="sv-SE" sz="3000" dirty="0"/>
              <a:t>	Approval</a:t>
            </a:r>
          </a:p>
          <a:p>
            <a:pPr algn="l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dirty="0"/>
              <a:t>Source: 	</a:t>
            </a:r>
            <a:r>
              <a:rPr lang="en-US" altLang="sv-SE" sz="3000" dirty="0"/>
              <a:t>Verizon, AT&amp;T, Qualcomm </a:t>
            </a:r>
            <a:endParaRPr lang="en-US" altLang="sv-SE" sz="3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51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sv-SE" b="1" noProof="0" dirty="0"/>
              <a:t>Background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65550"/>
          </a:xfrm>
        </p:spPr>
        <p:txBody>
          <a:bodyPr>
            <a:normAutofit/>
          </a:bodyPr>
          <a:lstStyle/>
          <a:p>
            <a:r>
              <a:rPr lang="en-US" sz="2400" dirty="0"/>
              <a:t>For NR PC3, new proposals for the NR bands come from operators</a:t>
            </a:r>
          </a:p>
          <a:p>
            <a:pPr marL="746125" lvl="1" indent="-288925">
              <a:buFont typeface="Wingdings" panose="05000000000000000000" pitchFamily="2" charset="2"/>
              <a:buChar char="v"/>
            </a:pPr>
            <a:r>
              <a:rPr lang="en-US" sz="2000" dirty="0"/>
              <a:t>  A draft CR from CMCC [1] requests </a:t>
            </a:r>
            <a:r>
              <a:rPr lang="en-GB" sz="2000" dirty="0"/>
              <a:t>UL MIMO bands for n3, n39, n34 and n40</a:t>
            </a:r>
          </a:p>
          <a:p>
            <a:pPr marL="854075" lvl="1" indent="-396875">
              <a:buFont typeface="Wingdings" panose="05000000000000000000" pitchFamily="2" charset="2"/>
              <a:buChar char="v"/>
            </a:pPr>
            <a:r>
              <a:rPr lang="en-GB" sz="2000" dirty="0"/>
              <a:t>A draft CR from Verizon and Qualcomm [2] proposes a operating band list and requests band</a:t>
            </a:r>
            <a:r>
              <a:rPr lang="en-GB" sz="2000" strike="sngStrike" dirty="0"/>
              <a:t> </a:t>
            </a:r>
            <a:r>
              <a:rPr lang="en-GB" sz="2000" dirty="0"/>
              <a:t>n48, and bands n2, n30 and n66 are further requested.</a:t>
            </a:r>
            <a:endParaRPr lang="en-US" sz="2000" dirty="0"/>
          </a:p>
          <a:p>
            <a:r>
              <a:rPr lang="en-US" sz="2400" dirty="0"/>
              <a:t>More NR band proposals are expected. This triggered discussions [3]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 dirty="0"/>
              <a:t>  Which way is the best possible manner to introduce NR bands to UL MIMO?</a:t>
            </a:r>
            <a:endParaRPr lang="en-GB" sz="2000" dirty="0"/>
          </a:p>
          <a:p>
            <a:pPr lvl="1"/>
            <a:endParaRPr lang="en-US" sz="2000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594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sv-SE" b="1" noProof="0" dirty="0"/>
              <a:t>Proposed way-forward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Newly proposed NR operating bands </a:t>
            </a:r>
            <a:r>
              <a:rPr lang="en-US" sz="2000" dirty="0"/>
              <a:t>(n1, n2, </a:t>
            </a:r>
            <a:r>
              <a:rPr lang="en-GB" sz="2000" dirty="0"/>
              <a:t>n3, n7, n30, 34, n38, n39, n40, n48 and n66, n70)</a:t>
            </a:r>
            <a:r>
              <a:rPr lang="en-US" sz="2000" dirty="0"/>
              <a:t> </a:t>
            </a:r>
            <a:r>
              <a:rPr lang="en-US" sz="2400" dirty="0"/>
              <a:t>for UL MIMO in UE PC3 power class shall be defined in Rel-16 specification</a:t>
            </a:r>
          </a:p>
          <a:p>
            <a:r>
              <a:rPr lang="en-US" sz="2400" dirty="0"/>
              <a:t>All of the newly proposed UL MIMO operating bands </a:t>
            </a:r>
            <a:r>
              <a:rPr lang="en-US" sz="2000" dirty="0"/>
              <a:t>(n1, n2, </a:t>
            </a:r>
            <a:r>
              <a:rPr lang="en-GB" sz="2000" dirty="0"/>
              <a:t>n3, n7, n30, 34, n38, n39, n40, n48 and n66, n70)</a:t>
            </a:r>
            <a:r>
              <a:rPr lang="en-GB" sz="2400" dirty="0"/>
              <a:t> shall be release </a:t>
            </a:r>
            <a:r>
              <a:rPr lang="en-US" sz="2400" dirty="0"/>
              <a:t>independent starting from Rel-15. </a:t>
            </a:r>
            <a:endParaRPr lang="en-GB" sz="2400" dirty="0"/>
          </a:p>
          <a:p>
            <a:r>
              <a:rPr lang="en-US" sz="2400" dirty="0"/>
              <a:t>Study whether there is any MPR/A-MPR impacts to the newly proposed UL-MIMO operating bands.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04400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sv-SE" b="1" noProof="0" dirty="0"/>
              <a:t>References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0" indent="-685800">
              <a:buNone/>
            </a:pPr>
            <a:r>
              <a:rPr lang="en-US" sz="2400" dirty="0"/>
              <a:t>[1] 	</a:t>
            </a:r>
            <a:r>
              <a:rPr lang="en-GB" sz="2400" dirty="0"/>
              <a:t>R4-2004964, “Draft CR to add PC3 UL-MIMO bands: n3, n39, n34 and n40”, CMCC </a:t>
            </a:r>
            <a:r>
              <a:rPr lang="en-US" sz="2400" dirty="0"/>
              <a:t> </a:t>
            </a:r>
          </a:p>
          <a:p>
            <a:pPr marL="685800" indent="-685800">
              <a:buNone/>
            </a:pPr>
            <a:r>
              <a:rPr lang="en-US" sz="2400" dirty="0"/>
              <a:t>[2]	</a:t>
            </a:r>
            <a:r>
              <a:rPr lang="en-GB" sz="2400" dirty="0"/>
              <a:t>R4-2004956, “Draft CR to include band list for UL-MIMO and new band n48”, Verizon, Qualcomm</a:t>
            </a:r>
          </a:p>
          <a:p>
            <a:pPr marL="685800" indent="-685800">
              <a:buNone/>
            </a:pPr>
            <a:r>
              <a:rPr lang="en-GB" sz="2400" dirty="0"/>
              <a:t>[3]	 R4-2005098, “Email discussion summary for [94e </a:t>
            </a:r>
            <a:r>
              <a:rPr lang="en-GB" sz="2400" dirty="0" err="1"/>
              <a:t>Bis</a:t>
            </a:r>
            <a:r>
              <a:rPr lang="en-GB" sz="2400" dirty="0"/>
              <a:t>][12] </a:t>
            </a:r>
            <a:r>
              <a:rPr lang="en-GB" sz="2400" dirty="0" err="1"/>
              <a:t>NR_eMIMO_UE_RF</a:t>
            </a:r>
            <a:r>
              <a:rPr lang="en-GB" sz="2400" dirty="0"/>
              <a:t>”, Samsung </a:t>
            </a:r>
            <a:br>
              <a:rPr lang="en-GB" sz="2400" dirty="0"/>
            </a:b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50106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221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Office Theme</vt:lpstr>
      <vt:lpstr>3GPP TSG-RAN WG4 Meeting #94-bis-e   R4-2005654  Electronic Meeting, 20th – 30th April., 2020</vt:lpstr>
      <vt:lpstr>Background</vt:lpstr>
      <vt:lpstr>Proposed way-forward</vt:lpstr>
      <vt:lpstr>References</vt:lpstr>
    </vt:vector>
  </TitlesOfParts>
  <Company>Verizon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#94-bis-e     R4-200xxxx Electronic Meeting, 20th – 30th April., 2020</dc:title>
  <dc:creator>Verizon</dc:creator>
  <cp:lastModifiedBy>Verizon</cp:lastModifiedBy>
  <cp:revision>234</cp:revision>
  <dcterms:created xsi:type="dcterms:W3CDTF">2020-04-23T17:40:16Z</dcterms:created>
  <dcterms:modified xsi:type="dcterms:W3CDTF">2020-04-29T13:13:11Z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D:\Project_3GPP\2020_04_RAN4_94-e-Bis\Pre-meeting Study\Rel-16 eMIMO RF_Moderator\UL-MIMO New Band WF\R4-200xxxx WF on additional NR bands for UL-MIMO.pptx</vt:lpwstr>
  </property>
</Properties>
</file>