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04D7F-50D3-4C11-904C-96FA94D3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B31D7-9823-4DB5-B6A6-FD7BF2ABF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A0923-F39B-41D2-85AA-1300E674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CC5C4-7902-41CA-AB99-E9AA9C50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9B74A-A365-417D-94BC-2786D018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E34E-230E-4A10-BB69-3767648C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20178-A687-4E4F-8023-5AE6B7CEA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AE922-8959-44D0-9DD9-9D67F6E99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8D52A-F2C3-4A6A-B33A-97927C66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3B32-64D5-48AC-A56E-6DEF4224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6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2987A7-A8F1-424F-8C5B-B6C43024B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010F-30E7-4910-948D-4450116C8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A3D04-B48E-4A64-9E9B-02AEE5CB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5E552-9399-48BF-8214-1ACA9073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1046A-D67C-49CC-A430-0163BA16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D956-562C-45DB-B258-269163E2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7B628-A184-4CEE-92D0-6DDA78F41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27EA2-26C3-41C4-8739-706F70BE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84AA8-B871-4CB4-9F83-3F75A016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FCFC6-330D-41D6-9893-7560F7EE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4F50B-F457-41FD-BB27-257D1B8C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BF22-16AA-405D-BDBA-BA0C1EE96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5EF55-D9FF-41C2-A391-FFA6C267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8DDE0-3E28-4CDB-8A9B-B3C1C1A1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AB6DB-30EB-434C-8A07-A40BD62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9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2BA1-C59A-4B3D-8BF8-67C7FB7E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50152-06C0-4072-87F8-7682755CF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95AA2-9B54-4EF8-BF64-F97A3B39B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B22C4-C909-4442-A6F1-DD4AC8FE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756F-91B5-4AC1-BEE8-9ACED148A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34A76-0FD7-4685-AB6F-B210BA2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DC5E-42FE-4FC4-896C-A4C42AAC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18DA3-C43B-434A-8468-5B4D5825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3A6B3-FFAF-42C3-ACAB-5F2332A0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6DA45-4AA7-4590-936B-AB5F0ABF2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37114-C678-4F34-A053-F3030B4F97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9A54CB-4005-443F-A39F-C7AD073D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32F23-2B1F-4C6C-9583-E14A0C6D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E08D09-6888-43B4-8922-DDADDB030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B0B7B-7499-4BAA-9B77-DB56172E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254CC-785E-4573-ACB2-A070F08B5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F4623-083A-4F99-A322-89763BD4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69FEB-F99D-4F7A-B100-10522EC2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6D40B9-B976-4258-A5F6-DBD369D4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BDA3CE-233F-46DF-B736-CC7CBCBC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9F634-3D4B-4243-B771-E711B4AE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5C2C-A412-44CA-AFC5-FB29AA2D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69D82-B4F1-4C17-9AEB-6325492E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A2A60-179B-4A51-AAFB-3AB612CE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4D93A-BE08-4A10-BD1D-533B3BE8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13B24-A6B4-4F44-BE11-2A117DB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CF6AB-D0E0-48CE-93DF-EA97D803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7A6F-8E38-4772-BE5B-87166071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564C7A-1AB3-475F-B8E0-B652F0FBF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CF045-7DDE-4EB9-A349-AADE1301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753FF-DE8B-49A6-9DCB-BC52B2D9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AA2C2-08F8-4525-809A-8B8BDC97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3E128-ABA7-40CE-A153-8D9AFB90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E10364-05F5-4816-8105-A738683A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3FBDE-1B2B-4D73-B0F9-92125402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BB77F-D2DE-407A-9B52-0103E87E0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B9333-31E4-45A5-9EE1-8600892AC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5E15A-4E2A-4B0F-A46E-2506DF03C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DFF4-BE1C-4248-9506-C13DE2459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982803"/>
            <a:ext cx="9776059" cy="1527159"/>
          </a:xfrm>
        </p:spPr>
        <p:txBody>
          <a:bodyPr>
            <a:normAutofit/>
          </a:bodyPr>
          <a:lstStyle/>
          <a:p>
            <a:r>
              <a:rPr lang="en-GB" b="1" dirty="0"/>
              <a:t>WF on P-Max for FR2 in Rel-16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A75-A957-48C0-B637-21121F124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20ABB-3198-4A44-A646-06478548360D}"/>
              </a:ext>
            </a:extLst>
          </p:cNvPr>
          <p:cNvSpPr txBox="1"/>
          <p:nvPr/>
        </p:nvSpPr>
        <p:spPr>
          <a:xfrm>
            <a:off x="10288915" y="522328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R4-2005649          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309B03-5A8F-4D40-A125-35824604743E}"/>
              </a:ext>
            </a:extLst>
          </p:cNvPr>
          <p:cNvSpPr txBox="1"/>
          <p:nvPr/>
        </p:nvSpPr>
        <p:spPr>
          <a:xfrm>
            <a:off x="1174282" y="702644"/>
            <a:ext cx="3853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#94Bis-e</a:t>
            </a:r>
          </a:p>
          <a:p>
            <a:r>
              <a:rPr lang="en-GB" b="1" dirty="0"/>
              <a:t>Online, , 20</a:t>
            </a:r>
            <a:r>
              <a:rPr lang="en-GB" b="1" baseline="30000" dirty="0"/>
              <a:t>th</a:t>
            </a:r>
            <a:r>
              <a:rPr lang="en-GB" b="1" dirty="0"/>
              <a:t> - 30</a:t>
            </a:r>
            <a:r>
              <a:rPr lang="en-GB" b="1" baseline="30000" dirty="0"/>
              <a:t>th </a:t>
            </a:r>
            <a:r>
              <a:rPr lang="en-GB" b="1" dirty="0"/>
              <a:t>April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3A8CA-A733-4418-B67B-531487011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2398"/>
          </a:xfrm>
        </p:spPr>
        <p:txBody>
          <a:bodyPr/>
          <a:lstStyle/>
          <a:p>
            <a:r>
              <a:rPr lang="en-US" dirty="0"/>
              <a:t>Background for this issue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1A11C-4FD6-4246-9FF1-77EED6679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7524"/>
            <a:ext cx="10515600" cy="4847021"/>
          </a:xfrm>
        </p:spPr>
        <p:txBody>
          <a:bodyPr>
            <a:normAutofit/>
          </a:bodyPr>
          <a:lstStyle/>
          <a:p>
            <a:r>
              <a:rPr lang="en-US" sz="2400" dirty="0"/>
              <a:t>RAN2 has introduced new parameter </a:t>
            </a:r>
            <a:r>
              <a:rPr lang="en-GB" sz="2400" i="1" dirty="0"/>
              <a:t>p-UE-FR2 </a:t>
            </a:r>
            <a:r>
              <a:rPr lang="en-US" sz="2400" dirty="0"/>
              <a:t>and informed RAN4 with LS text</a:t>
            </a:r>
          </a:p>
          <a:p>
            <a:pPr lvl="1"/>
            <a:r>
              <a:rPr lang="en-GB" sz="2000" i="1" dirty="0"/>
              <a:t>Introducing a new parameter p-UE-FR2 in the </a:t>
            </a:r>
            <a:r>
              <a:rPr lang="en-GB" sz="2000" i="1" dirty="0" err="1"/>
              <a:t>RRCReconfiguration</a:t>
            </a:r>
            <a:r>
              <a:rPr lang="en-GB" sz="2000" i="1" dirty="0"/>
              <a:t> message to configure the total maximum transmit power to be used by the UE across all cell groups for NR-DC on FR2.</a:t>
            </a:r>
          </a:p>
          <a:p>
            <a:r>
              <a:rPr lang="en-GB" sz="2400" dirty="0"/>
              <a:t>In addition </a:t>
            </a:r>
            <a:r>
              <a:rPr lang="en-GB" sz="2400" i="1" dirty="0"/>
              <a:t>p-Max (p-NR-FR2) </a:t>
            </a:r>
            <a:r>
              <a:rPr lang="en-GB" sz="2400" dirty="0"/>
              <a:t>is not read by FR2 UE. TS 38.331 says:</a:t>
            </a:r>
          </a:p>
          <a:p>
            <a:pPr lvl="1"/>
            <a:r>
              <a:rPr lang="en-US" sz="2000" dirty="0"/>
              <a:t>“</a:t>
            </a:r>
            <a:r>
              <a:rPr lang="en-US" sz="2000" i="1" dirty="0"/>
              <a:t>…if p-Max is present on a carrier frequency in FR2, the UE shall ignore the field and applies the maximum power according to TS 38.101-2 “</a:t>
            </a:r>
          </a:p>
          <a:p>
            <a:r>
              <a:rPr lang="en-US" sz="2400" i="1" dirty="0"/>
              <a:t>[2] mentioned that</a:t>
            </a:r>
          </a:p>
          <a:p>
            <a:pPr lvl="1"/>
            <a:r>
              <a:rPr lang="en-US" sz="2000" i="1" dirty="0"/>
              <a:t>“A P-Max limitation on FR2 configured maximum output power will be further study for Rel-16, RAN4 will inform RAN2 the decision once we have an agreement. ”</a:t>
            </a:r>
          </a:p>
          <a:p>
            <a:r>
              <a:rPr lang="en-US" sz="2400" dirty="0"/>
              <a:t>No discussion on implementing p-Max has occurred in RAN4 for Rel-16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5CB542-76A6-41BA-8658-158587F776B5}"/>
              </a:ext>
            </a:extLst>
          </p:cNvPr>
          <p:cNvSpPr txBox="1"/>
          <p:nvPr/>
        </p:nvSpPr>
        <p:spPr>
          <a:xfrm>
            <a:off x="3551721" y="5568215"/>
            <a:ext cx="79242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dirty="0"/>
              <a:t>[1] R4-2004058, Discussion on the necessity of p-UE-FR2, vivo, Intel, RAN4#94Bis-e</a:t>
            </a:r>
          </a:p>
          <a:p>
            <a:pPr hangingPunct="0"/>
            <a:r>
              <a:rPr lang="en-GB" dirty="0"/>
              <a:t>[2] </a:t>
            </a:r>
            <a:r>
              <a:rPr lang="en-US" dirty="0"/>
              <a:t>R4-1910262, LS on FR2 [Pmax and] cell selection, Huawei, RAN4#92</a:t>
            </a:r>
          </a:p>
          <a:p>
            <a:pPr hangingPunct="0"/>
            <a:r>
              <a:rPr lang="en-US" dirty="0"/>
              <a:t>[3] R4-2003363, LS on power control for NR-DC, vivo, RAN2, RAN4</a:t>
            </a:r>
            <a:r>
              <a:rPr lang="en-GB" dirty="0"/>
              <a:t>#94-e-Bis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186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44111-A93D-4B6C-92B1-C6C8DFF40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p-Max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3FA36-C33C-42D6-8B97-383BC1EF4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previous discussion it was not clear if EIRP or TRP would be feasible to use to for limiting maximum output power for UE</a:t>
            </a:r>
          </a:p>
          <a:p>
            <a:r>
              <a:rPr lang="en-US" dirty="0"/>
              <a:t>Core reason for introducing p-Max functionality was not presented so conclusion was difficult</a:t>
            </a:r>
          </a:p>
          <a:p>
            <a:pPr lvl="1"/>
            <a:r>
              <a:rPr lang="en-US" dirty="0"/>
              <a:t>Regulatory, MPE, UE thermal, maximum limit</a:t>
            </a:r>
          </a:p>
          <a:p>
            <a:pPr lvl="1"/>
            <a:r>
              <a:rPr lang="en-US" dirty="0"/>
              <a:t>Network functionality, Handovers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54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9AA3-C1CA-4E01-8BD1-957254FD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52BAC-1B58-44C0-BDD7-9E53CA619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Companies are encouraged to study how p-Max functionality can be implemented and </a:t>
            </a:r>
            <a:r>
              <a:rPr lang="en-US" dirty="0" err="1"/>
              <a:t>analyse</a:t>
            </a:r>
            <a:r>
              <a:rPr lang="en-US" dirty="0"/>
              <a:t> especially accuracy of the proposed solution</a:t>
            </a:r>
          </a:p>
          <a:p>
            <a:pPr lvl="1"/>
            <a:r>
              <a:rPr lang="en-US" dirty="0"/>
              <a:t>Companies participating Intel, vivo, Huawei</a:t>
            </a:r>
          </a:p>
          <a:p>
            <a:r>
              <a:rPr lang="en-US" dirty="0"/>
              <a:t>Companies are encouraged to present motivation for introducing p-Max</a:t>
            </a:r>
          </a:p>
          <a:p>
            <a:pPr lvl="1"/>
            <a:r>
              <a:rPr lang="en-US" dirty="0"/>
              <a:t>Target is to conclude how the requirement can be captured to ensure implementation is usable</a:t>
            </a:r>
          </a:p>
          <a:p>
            <a:pPr lvl="1"/>
            <a:r>
              <a:rPr lang="en-US" dirty="0"/>
              <a:t>Companies in discussion Nokia, Ericsson, NTT </a:t>
            </a:r>
            <a:r>
              <a:rPr lang="en-US" dirty="0" err="1"/>
              <a:t>Docomo</a:t>
            </a:r>
            <a:endParaRPr lang="en-US" dirty="0"/>
          </a:p>
          <a:p>
            <a:r>
              <a:rPr lang="en-US" dirty="0"/>
              <a:t>Send Reply LS to RAN2 to inform them on the status and RAN4 would have further discussion on this issue</a:t>
            </a:r>
          </a:p>
        </p:txBody>
      </p:sp>
    </p:spTree>
    <p:extLst>
      <p:ext uri="{BB962C8B-B14F-4D97-AF65-F5344CB8AC3E}">
        <p14:creationId xmlns:p14="http://schemas.microsoft.com/office/powerpoint/2010/main" val="4248848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88BFEA-0F73-4862-A765-EA4EAD5D5DFA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4b1de6fe-44aa-4e13-b7e7-ab260d1ea5f8"/>
    <ds:schemaRef ds:uri="bcc01d59-85de-4ef9-881e-76d8b6a6f841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509E25D-C0A6-4226-9247-00A2566063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6C2265-6FA1-421B-A96F-87D94F6D4A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351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P-Max for FR2 in Rel-16</vt:lpstr>
      <vt:lpstr>Background for this issue </vt:lpstr>
      <vt:lpstr>Background for p-Max introduction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P-Max for FR2 in Rel-16</dc:title>
  <dc:creator>Qualcomm User1</dc:creator>
  <cp:keywords>CTPClassification=CTP_NT</cp:keywords>
  <cp:lastModifiedBy>Qualcomm User1</cp:lastModifiedBy>
  <cp:revision>14</cp:revision>
  <dcterms:created xsi:type="dcterms:W3CDTF">2020-04-27T22:17:57Z</dcterms:created>
  <dcterms:modified xsi:type="dcterms:W3CDTF">2020-04-30T15:02:27Z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  <property fmtid="{D5CDD505-2E9C-101B-9397-08002B2CF9AE}" pid="3" name="TitusGUID">
    <vt:lpwstr>17d84e8c-d4f9-46ee-8d38-5a1493b471bd</vt:lpwstr>
  </property>
  <property fmtid="{D5CDD505-2E9C-101B-9397-08002B2CF9AE}" pid="4" name="CTP_TimeStamp">
    <vt:lpwstr>2020-04-28 22:33:05Z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