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81" r:id="rId4"/>
    <p:sldId id="282" r:id="rId5"/>
    <p:sldId id="285" r:id="rId6"/>
    <p:sldId id="283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280" autoAdjust="0"/>
  </p:normalViewPr>
  <p:slideViewPr>
    <p:cSldViewPr snapToGrid="0">
      <p:cViewPr varScale="1">
        <p:scale>
          <a:sx n="62" d="100"/>
          <a:sy n="62" d="100"/>
        </p:scale>
        <p:origin x="68" y="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29T08:14:43.598" idx="1">
    <p:pos x="4866" y="1920"/>
    <p:text>Perhaps some rewording is necessary. Doesn't make sense to discuss regular NR UE's operation in a licensed band here.</p:text>
    <p:extLst>
      <p:ext uri="{C676402C-5697-4E1C-873F-D02D1690AC5C}">
        <p15:threadingInfo xmlns:p15="http://schemas.microsoft.com/office/powerpoint/2012/main" timeZoneBias="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28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60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</a:t>
            </a:r>
            <a:r>
              <a:rPr lang="en-US" altLang="zh-CN" sz="4800" dirty="0"/>
              <a:t>remaining issues for NR V2X system parameters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 LGE...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4-e-Bis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R4-2005637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20 – 30 Apr.,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9"/>
            <a:ext cx="11281474" cy="4230426"/>
          </a:xfrm>
        </p:spPr>
        <p:txBody>
          <a:bodyPr>
            <a:normAutofit/>
          </a:bodyPr>
          <a:lstStyle/>
          <a:p>
            <a:r>
              <a:rPr lang="en-GB" altLang="zh-CN" dirty="0"/>
              <a:t>In this meeting, the progress for the following open issues is captured in this WF.</a:t>
            </a:r>
          </a:p>
          <a:p>
            <a:pPr lvl="1"/>
            <a:endParaRPr lang="en-GB" altLang="zh-CN" dirty="0"/>
          </a:p>
          <a:p>
            <a:pPr marL="457200" lvl="1" indent="0">
              <a:buNone/>
            </a:pPr>
            <a:r>
              <a:rPr lang="en-US" altLang="zh-CN" dirty="0"/>
              <a:t>1) The principles of introducing NR V2X licensed bands for SL operation</a:t>
            </a:r>
          </a:p>
          <a:p>
            <a:pPr lvl="2"/>
            <a:r>
              <a:rPr lang="en-US" altLang="zh-CN" dirty="0"/>
              <a:t>The synchronization mechanism of </a:t>
            </a:r>
            <a:r>
              <a:rPr lang="en-US" altLang="zh-CN" dirty="0" err="1"/>
              <a:t>Uu</a:t>
            </a:r>
            <a:r>
              <a:rPr lang="en-US" altLang="zh-CN" dirty="0"/>
              <a:t> and SL in the TDD licensed bands</a:t>
            </a:r>
          </a:p>
          <a:p>
            <a:pPr marL="457200" lvl="1" indent="0">
              <a:buNone/>
            </a:pPr>
            <a:r>
              <a:rPr lang="en-US" altLang="zh-CN" dirty="0"/>
              <a:t>2) The principles of introducing channel bandwidths for NR V2X licensed bands</a:t>
            </a:r>
          </a:p>
          <a:p>
            <a:pPr lvl="2"/>
            <a:r>
              <a:rPr lang="en-US" altLang="zh-CN" dirty="0"/>
              <a:t>30MHz issue for NR V2X licensed band n38</a:t>
            </a:r>
          </a:p>
          <a:p>
            <a:pPr lvl="1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258" y="500062"/>
            <a:ext cx="8055015" cy="1325563"/>
          </a:xfrm>
        </p:spPr>
        <p:txBody>
          <a:bodyPr/>
          <a:lstStyle/>
          <a:p>
            <a:pPr algn="ctr"/>
            <a:r>
              <a:rPr lang="en-US" dirty="0"/>
              <a:t>NR V2X band for SL operation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>
                <a:solidFill>
                  <a:srgbClr val="FF0000"/>
                </a:solidFill>
              </a:rPr>
              <a:t>Proposal : </a:t>
            </a:r>
            <a:r>
              <a:rPr lang="en-US" altLang="zh-CN" dirty="0"/>
              <a:t>NR band n79 for NR V2X SL operation with the conditions that the entire band is allocated for SL operation in a particular region or the SL operation is in sync with the non-V2X operation in the same band.</a:t>
            </a:r>
          </a:p>
          <a:p>
            <a:pPr marL="0" indent="0">
              <a:buNone/>
            </a:pPr>
            <a:r>
              <a:rPr lang="en-US" altLang="zh-CN" dirty="0"/>
              <a:t>    (Supported by CMCC, Huawei, vivo, CATT, OPPO)</a:t>
            </a:r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The sync mechanism of </a:t>
            </a:r>
            <a:r>
              <a:rPr lang="en-US" altLang="zh-CN" dirty="0" err="1"/>
              <a:t>Uu</a:t>
            </a:r>
            <a:r>
              <a:rPr lang="en-US" altLang="zh-CN" dirty="0"/>
              <a:t> and SL in the same TDD bands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603" y="1860349"/>
            <a:ext cx="10515600" cy="4351338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Proposals (For clarification, Option 1~3 are bonded.)</a:t>
            </a:r>
          </a:p>
          <a:p>
            <a:pPr lvl="1"/>
            <a:r>
              <a:rPr lang="en-US" altLang="zh-CN" dirty="0"/>
              <a:t>Option1: Divide NR V2X licensed TDD bands (partially used for SL) into two frequency spectrums: one used for </a:t>
            </a:r>
            <a:r>
              <a:rPr lang="en-US" altLang="zh-CN" dirty="0" err="1"/>
              <a:t>Uu</a:t>
            </a:r>
            <a:r>
              <a:rPr lang="en-US" altLang="zh-CN" dirty="0"/>
              <a:t> and the other used for SL.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Option2: The division of this NR V2X licensed TDD bands is up to BS implementation or captured in the spec considering the requirements of </a:t>
            </a:r>
            <a:r>
              <a:rPr lang="en-US" altLang="zh-CN" dirty="0" err="1"/>
              <a:t>Uu</a:t>
            </a:r>
            <a:r>
              <a:rPr lang="en-US" altLang="zh-CN" dirty="0"/>
              <a:t> and SL traffic.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Option3: For the synchronous operation between </a:t>
            </a:r>
            <a:r>
              <a:rPr lang="en-US" altLang="zh-CN" dirty="0" err="1"/>
              <a:t>Uu</a:t>
            </a:r>
            <a:r>
              <a:rPr lang="en-US" altLang="zh-CN" dirty="0"/>
              <a:t> and SL in the same licensed TDD bands, NR SL uses network as synchronization reference source. </a:t>
            </a:r>
          </a:p>
          <a:p>
            <a:pPr marL="457200" lvl="1" indent="0">
              <a:buNone/>
            </a:pPr>
            <a:r>
              <a:rPr lang="en-US" altLang="zh-CN" dirty="0"/>
              <a:t>	(supported by vivo, Huawei, Ericsson, CATT, </a:t>
            </a:r>
            <a:r>
              <a:rPr lang="en-US" altLang="zh-CN" dirty="0" err="1"/>
              <a:t>Futurewei</a:t>
            </a:r>
            <a:r>
              <a:rPr lang="en-US" altLang="zh-CN" dirty="0"/>
              <a:t>, VDF)</a:t>
            </a:r>
          </a:p>
          <a:p>
            <a:pPr marL="457200" lvl="1" indent="0">
              <a:buNone/>
            </a:pPr>
            <a:endParaRPr lang="en-US" altLang="zh-CN" dirty="0"/>
          </a:p>
          <a:p>
            <a:pPr lvl="1"/>
            <a:r>
              <a:rPr lang="en-US" altLang="zh-CN" dirty="0"/>
              <a:t>Option4: In rel-16, only allow that the entire band is allocated for SL operation since the NR UL transmission will be impacted to the SL reception in the length of TA.</a:t>
            </a:r>
          </a:p>
          <a:p>
            <a:pPr marL="457200" lvl="1" indent="0">
              <a:buNone/>
            </a:pPr>
            <a:endParaRPr lang="en-US" altLang="zh-CN" dirty="0"/>
          </a:p>
          <a:p>
            <a:r>
              <a:rPr lang="en-US" altLang="zh-CN" dirty="0"/>
              <a:t>In the first round discussion, Option 3 was supported by the majority of companies.</a:t>
            </a:r>
          </a:p>
          <a:p>
            <a:r>
              <a:rPr lang="en-US" altLang="zh-CN" dirty="0"/>
              <a:t>In the second round, we can at least sort out the specific issues or impacts to the RF/RRM core requirements for the scenario NR licensed bands partially used for SL operation.</a:t>
            </a:r>
            <a:endParaRPr lang="zh-CN" altLang="en-US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248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The sync mechanism of </a:t>
            </a:r>
            <a:r>
              <a:rPr lang="en-US" altLang="zh-CN" dirty="0" err="1"/>
              <a:t>Uu</a:t>
            </a:r>
            <a:r>
              <a:rPr lang="en-US" altLang="zh-CN" dirty="0"/>
              <a:t> and SL in the same TDD bands (cont.’)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788" y="1860349"/>
            <a:ext cx="11239928" cy="4853272"/>
          </a:xfrm>
        </p:spPr>
        <p:txBody>
          <a:bodyPr>
            <a:normAutofit/>
          </a:bodyPr>
          <a:lstStyle/>
          <a:p>
            <a:r>
              <a:rPr lang="en-US" altLang="zh-CN" dirty="0"/>
              <a:t>Companies can further discuss the RF architecture and the impacts on the core RF requirements for the following UE operations in the same TDD bands in the next meeting.</a:t>
            </a:r>
          </a:p>
          <a:p>
            <a:pPr lvl="1"/>
            <a:r>
              <a:rPr lang="en-US" altLang="zh-CN" dirty="0">
                <a:highlight>
                  <a:srgbClr val="FFFF00"/>
                </a:highlight>
              </a:rPr>
              <a:t>NR UE operates in the licensed band through </a:t>
            </a:r>
            <a:r>
              <a:rPr lang="en-US" altLang="zh-CN" dirty="0" err="1">
                <a:highlight>
                  <a:srgbClr val="FFFF00"/>
                </a:highlight>
              </a:rPr>
              <a:t>Uu</a:t>
            </a:r>
            <a:r>
              <a:rPr lang="en-US" altLang="zh-CN" dirty="0">
                <a:highlight>
                  <a:srgbClr val="FFFF00"/>
                </a:highlight>
              </a:rPr>
              <a:t> interface only</a:t>
            </a:r>
          </a:p>
          <a:p>
            <a:pPr lvl="1"/>
            <a:r>
              <a:rPr lang="en-US" altLang="zh-CN" dirty="0"/>
              <a:t>NR V2X UE operates in the licensed band through PC5 interface only</a:t>
            </a:r>
          </a:p>
          <a:p>
            <a:pPr lvl="1"/>
            <a:r>
              <a:rPr lang="en-US" altLang="zh-CN" dirty="0"/>
              <a:t>NR V2X UE operates in the licensed band through </a:t>
            </a:r>
            <a:r>
              <a:rPr lang="en-US" altLang="zh-CN" dirty="0" err="1"/>
              <a:t>Uu</a:t>
            </a:r>
            <a:r>
              <a:rPr lang="en-US" altLang="zh-CN" dirty="0"/>
              <a:t> and PC5 synchronously</a:t>
            </a:r>
          </a:p>
          <a:p>
            <a:pPr lvl="1"/>
            <a:endParaRPr lang="en-US" altLang="zh-CN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163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40656" cy="1325563"/>
          </a:xfrm>
        </p:spPr>
        <p:txBody>
          <a:bodyPr/>
          <a:lstStyle/>
          <a:p>
            <a:r>
              <a:rPr lang="en-US" altLang="zh-CN" dirty="0"/>
              <a:t>Channel bandwidths for NR V2X licensed bands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06082"/>
            <a:ext cx="10515600" cy="4460248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Remove 30MHz for NR V2X licensed band n38 in TR 38.886.</a:t>
            </a:r>
          </a:p>
          <a:p>
            <a:r>
              <a:rPr lang="en-US" altLang="zh-CN" dirty="0"/>
              <a:t>Principle of introducing channel bandwidths for NR V2X licensed bands:</a:t>
            </a:r>
          </a:p>
          <a:p>
            <a:pPr lvl="1"/>
            <a:r>
              <a:rPr lang="en-US" altLang="zh-CN" dirty="0"/>
              <a:t>Channel bandwidths defined for NR V2X licensed band should be a subset of UE channel bandwidths for the same licensed band in NR.</a:t>
            </a:r>
          </a:p>
          <a:p>
            <a:r>
              <a:rPr lang="en-US" altLang="zh-CN" dirty="0"/>
              <a:t>For Rel-16, channel bandwidths for NR V2X licensed bands should follow NR UE channel bandwidth definition.</a:t>
            </a:r>
          </a:p>
          <a:p>
            <a:r>
              <a:rPr lang="en-US" altLang="zh-CN" dirty="0"/>
              <a:t>If operators do have a request for introducing new channel bandwidths for NR V2X licensed bands, it can be treated in the enhanced </a:t>
            </a:r>
            <a:r>
              <a:rPr lang="en-US" altLang="zh-CN" dirty="0" err="1"/>
              <a:t>sidelink</a:t>
            </a:r>
            <a:r>
              <a:rPr lang="en-US" altLang="zh-CN" dirty="0"/>
              <a:t> WI for collecting operators’ request and define additional RF requirements related to these new channel bandwidths in Rel-17.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1849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4643" y="1825625"/>
            <a:ext cx="11667281" cy="4351338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R4-2003024, NR V2X licensed frequency bands for SL operation, CMCC</a:t>
            </a:r>
          </a:p>
          <a:p>
            <a:pPr marL="365760" indent="-365760"/>
            <a:r>
              <a:rPr lang="en-US" altLang="zh-CN" dirty="0"/>
              <a:t>[2] R4-2004744, On synchronization scenario for NR V2X in licensed band, Huawei, </a:t>
            </a:r>
            <a:r>
              <a:rPr lang="en-US" altLang="zh-CN" dirty="0" err="1"/>
              <a:t>HiSilicon</a:t>
            </a:r>
            <a:endParaRPr lang="en-US" altLang="zh-CN" dirty="0"/>
          </a:p>
          <a:p>
            <a:pPr marL="365760" indent="-365760"/>
            <a:r>
              <a:rPr lang="en-US" altLang="zh-CN" dirty="0"/>
              <a:t>[3] R4-2003676, Discussion on sync mechanism between SL and </a:t>
            </a:r>
            <a:r>
              <a:rPr lang="en-US" altLang="zh-CN" dirty="0" err="1"/>
              <a:t>Uu</a:t>
            </a:r>
            <a:r>
              <a:rPr lang="en-US" altLang="zh-CN" dirty="0"/>
              <a:t> in NR V2X licensed TDD bands, vivo</a:t>
            </a:r>
          </a:p>
          <a:p>
            <a:pPr marL="365760" indent="-365760"/>
            <a:r>
              <a:rPr lang="en-US" altLang="zh-CN" dirty="0"/>
              <a:t>[4] R4-2003675, Further discussion on channel bandwidth for NR V2X licensed bands, vivo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9299</TotalTime>
  <Words>636</Words>
  <Application>Microsoft Office PowerPoint</Application>
  <PresentationFormat>Widescreen</PresentationFormat>
  <Paragraphs>45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remaining issues for NR V2X system parameters</vt:lpstr>
      <vt:lpstr>Background</vt:lpstr>
      <vt:lpstr>NR V2X band for SL operation</vt:lpstr>
      <vt:lpstr>The sync mechanism of Uu and SL in the same TDD bands</vt:lpstr>
      <vt:lpstr>The sync mechanism of Uu and SL in the same TDD bands (cont.’)</vt:lpstr>
      <vt:lpstr>Channel bandwidths for NR V2X licensed bands</vt:lpstr>
      <vt:lpstr>References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vivo/zhoushuai</dc:creator>
  <cp:lastModifiedBy>Siva Subramani</cp:lastModifiedBy>
  <cp:revision>272</cp:revision>
  <dcterms:created xsi:type="dcterms:W3CDTF">2017-01-18T06:26:21Z</dcterms:created>
  <dcterms:modified xsi:type="dcterms:W3CDTF">2020-04-29T13:19:25Z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