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85" r:id="rId3"/>
    <p:sldId id="289" r:id="rId4"/>
    <p:sldId id="317" r:id="rId5"/>
    <p:sldId id="318" r:id="rId6"/>
    <p:sldId id="320" r:id="rId7"/>
    <p:sldId id="316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48" autoAdjust="0"/>
    <p:restoredTop sz="96224" autoAdjust="0"/>
  </p:normalViewPr>
  <p:slideViewPr>
    <p:cSldViewPr>
      <p:cViewPr varScale="1">
        <p:scale>
          <a:sx n="110" d="100"/>
          <a:sy n="110" d="100"/>
        </p:scale>
        <p:origin x="21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5C60873F-4467-48A6-A480-47EE5F62EB60}"/>
    <pc:docChg chg="custSel modSld">
      <pc:chgData name="Mueller, Axel (Nokia - FR/Paris-Saclay)" userId="6b065ed8-40bf-4bd7-b1e4-242bb2fb76f9" providerId="ADAL" clId="{5C60873F-4467-48A6-A480-47EE5F62EB60}" dt="2020-04-29T08:26:08.568" v="130" actId="20577"/>
      <pc:docMkLst>
        <pc:docMk/>
      </pc:docMkLst>
      <pc:sldChg chg="modSp">
        <pc:chgData name="Mueller, Axel (Nokia - FR/Paris-Saclay)" userId="6b065ed8-40bf-4bd7-b1e4-242bb2fb76f9" providerId="ADAL" clId="{5C60873F-4467-48A6-A480-47EE5F62EB60}" dt="2020-04-29T07:50:33.463" v="129" actId="20577"/>
        <pc:sldMkLst>
          <pc:docMk/>
          <pc:sldMk cId="1643457598" sldId="325"/>
        </pc:sldMkLst>
        <pc:spChg chg="mod">
          <ac:chgData name="Mueller, Axel (Nokia - FR/Paris-Saclay)" userId="6b065ed8-40bf-4bd7-b1e4-242bb2fb76f9" providerId="ADAL" clId="{5C60873F-4467-48A6-A480-47EE5F62EB60}" dt="2020-04-29T07:50:33.463" v="129" actId="20577"/>
          <ac:spMkLst>
            <pc:docMk/>
            <pc:sldMk cId="1643457598" sldId="325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5C60873F-4467-48A6-A480-47EE5F62EB60}" dt="2020-04-29T08:26:08.568" v="130" actId="20577"/>
        <pc:sldMkLst>
          <pc:docMk/>
          <pc:sldMk cId="4081882802" sldId="329"/>
        </pc:sldMkLst>
        <pc:spChg chg="mod">
          <ac:chgData name="Mueller, Axel (Nokia - FR/Paris-Saclay)" userId="6b065ed8-40bf-4bd7-b1e4-242bb2fb76f9" providerId="ADAL" clId="{5C60873F-4467-48A6-A480-47EE5F62EB60}" dt="2020-04-29T08:26:08.568" v="130" actId="20577"/>
          <ac:spMkLst>
            <pc:docMk/>
            <pc:sldMk cId="4081882802" sldId="329"/>
            <ac:spMk id="3" creationId="{785CFEFA-1D45-443B-83A6-EAA2117FD186}"/>
          </ac:spMkLst>
        </pc:spChg>
      </pc:sldChg>
    </pc:docChg>
  </pc:docChgLst>
  <pc:docChgLst>
    <pc:chgData name="Mueller, Axel (Nokia - FR/Paris-Saclay)" userId="6b065ed8-40bf-4bd7-b1e4-242bb2fb76f9" providerId="ADAL" clId="{5B29DC47-2ED3-4C57-A437-208355D098D9}"/>
    <pc:docChg chg="custSel modSld">
      <pc:chgData name="Mueller, Axel (Nokia - FR/Paris-Saclay)" userId="6b065ed8-40bf-4bd7-b1e4-242bb2fb76f9" providerId="ADAL" clId="{5B29DC47-2ED3-4C57-A437-208355D098D9}" dt="2020-04-29T11:34:02.317" v="76" actId="313"/>
      <pc:docMkLst>
        <pc:docMk/>
      </pc:docMkLst>
      <pc:sldChg chg="modSp">
        <pc:chgData name="Mueller, Axel (Nokia - FR/Paris-Saclay)" userId="6b065ed8-40bf-4bd7-b1e4-242bb2fb76f9" providerId="ADAL" clId="{5B29DC47-2ED3-4C57-A437-208355D098D9}" dt="2020-04-29T11:34:02.317" v="76" actId="313"/>
        <pc:sldMkLst>
          <pc:docMk/>
          <pc:sldMk cId="682737794" sldId="327"/>
        </pc:sldMkLst>
        <pc:spChg chg="mod">
          <ac:chgData name="Mueller, Axel (Nokia - FR/Paris-Saclay)" userId="6b065ed8-40bf-4bd7-b1e4-242bb2fb76f9" providerId="ADAL" clId="{5B29DC47-2ED3-4C57-A437-208355D098D9}" dt="2020-04-29T11:34:02.317" v="76" actId="313"/>
          <ac:spMkLst>
            <pc:docMk/>
            <pc:sldMk cId="682737794" sldId="327"/>
            <ac:spMk id="3" creationId="{785CFEFA-1D45-443B-83A6-EAA2117FD186}"/>
          </ac:spMkLst>
        </pc:spChg>
      </pc:sldChg>
    </pc:docChg>
  </pc:docChgLst>
  <pc:docChgLst>
    <pc:chgData name="Mueller, Axel (Nokia - FR/Paris-Saclay)" userId="6b065ed8-40bf-4bd7-b1e4-242bb2fb76f9" providerId="ADAL" clId="{D466134E-16A3-474E-9462-55FBC276E8F9}"/>
    <pc:docChg chg="undo custSel addSld delSld modSld">
      <pc:chgData name="Mueller, Axel (Nokia - FR/Paris-Saclay)" userId="6b065ed8-40bf-4bd7-b1e4-242bb2fb76f9" providerId="ADAL" clId="{D466134E-16A3-474E-9462-55FBC276E8F9}" dt="2020-04-28T21:16:12.355" v="288" actId="20577"/>
      <pc:docMkLst>
        <pc:docMk/>
      </pc:docMkLst>
      <pc:sldChg chg="modSp">
        <pc:chgData name="Mueller, Axel (Nokia - FR/Paris-Saclay)" userId="6b065ed8-40bf-4bd7-b1e4-242bb2fb76f9" providerId="ADAL" clId="{D466134E-16A3-474E-9462-55FBC276E8F9}" dt="2020-04-28T21:08:23.883" v="97" actId="13926"/>
        <pc:sldMkLst>
          <pc:docMk/>
          <pc:sldMk cId="3024058113" sldId="317"/>
        </pc:sldMkLst>
        <pc:spChg chg="mod">
          <ac:chgData name="Mueller, Axel (Nokia - FR/Paris-Saclay)" userId="6b065ed8-40bf-4bd7-b1e4-242bb2fb76f9" providerId="ADAL" clId="{D466134E-16A3-474E-9462-55FBC276E8F9}" dt="2020-04-28T21:08:23.883" v="97" actId="13926"/>
          <ac:spMkLst>
            <pc:docMk/>
            <pc:sldMk cId="3024058113" sldId="317"/>
            <ac:spMk id="3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D466134E-16A3-474E-9462-55FBC276E8F9}" dt="2020-04-28T21:08:10.403" v="84" actId="20577"/>
        <pc:sldMkLst>
          <pc:docMk/>
          <pc:sldMk cId="1911538814" sldId="321"/>
        </pc:sldMkLst>
        <pc:spChg chg="mod">
          <ac:chgData name="Mueller, Axel (Nokia - FR/Paris-Saclay)" userId="6b065ed8-40bf-4bd7-b1e4-242bb2fb76f9" providerId="ADAL" clId="{D466134E-16A3-474E-9462-55FBC276E8F9}" dt="2020-04-28T21:08:10.403" v="84" actId="20577"/>
          <ac:spMkLst>
            <pc:docMk/>
            <pc:sldMk cId="1911538814" sldId="321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D466134E-16A3-474E-9462-55FBC276E8F9}" dt="2020-04-28T21:09:09.318" v="134" actId="13926"/>
        <pc:sldMkLst>
          <pc:docMk/>
          <pc:sldMk cId="1643457598" sldId="325"/>
        </pc:sldMkLst>
        <pc:spChg chg="mod">
          <ac:chgData name="Mueller, Axel (Nokia - FR/Paris-Saclay)" userId="6b065ed8-40bf-4bd7-b1e4-242bb2fb76f9" providerId="ADAL" clId="{D466134E-16A3-474E-9462-55FBC276E8F9}" dt="2020-04-28T21:09:09.318" v="134" actId="13926"/>
          <ac:spMkLst>
            <pc:docMk/>
            <pc:sldMk cId="1643457598" sldId="325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D466134E-16A3-474E-9462-55FBC276E8F9}" dt="2020-04-28T21:10:37.638" v="191" actId="20577"/>
        <pc:sldMkLst>
          <pc:docMk/>
          <pc:sldMk cId="2878827097" sldId="326"/>
        </pc:sldMkLst>
        <pc:spChg chg="mod">
          <ac:chgData name="Mueller, Axel (Nokia - FR/Paris-Saclay)" userId="6b065ed8-40bf-4bd7-b1e4-242bb2fb76f9" providerId="ADAL" clId="{D466134E-16A3-474E-9462-55FBC276E8F9}" dt="2020-04-28T21:10:37.638" v="191" actId="20577"/>
          <ac:spMkLst>
            <pc:docMk/>
            <pc:sldMk cId="2878827097" sldId="326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D466134E-16A3-474E-9462-55FBC276E8F9}" dt="2020-04-28T21:11:23.369" v="224" actId="20577"/>
        <pc:sldMkLst>
          <pc:docMk/>
          <pc:sldMk cId="682737794" sldId="327"/>
        </pc:sldMkLst>
        <pc:spChg chg="mod">
          <ac:chgData name="Mueller, Axel (Nokia - FR/Paris-Saclay)" userId="6b065ed8-40bf-4bd7-b1e4-242bb2fb76f9" providerId="ADAL" clId="{D466134E-16A3-474E-9462-55FBC276E8F9}" dt="2020-04-28T21:11:23.369" v="224" actId="20577"/>
          <ac:spMkLst>
            <pc:docMk/>
            <pc:sldMk cId="682737794" sldId="327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D466134E-16A3-474E-9462-55FBC276E8F9}" dt="2020-04-28T21:16:12.355" v="288" actId="20577"/>
        <pc:sldMkLst>
          <pc:docMk/>
          <pc:sldMk cId="4081882802" sldId="329"/>
        </pc:sldMkLst>
        <pc:spChg chg="mod">
          <ac:chgData name="Mueller, Axel (Nokia - FR/Paris-Saclay)" userId="6b065ed8-40bf-4bd7-b1e4-242bb2fb76f9" providerId="ADAL" clId="{D466134E-16A3-474E-9462-55FBC276E8F9}" dt="2020-04-28T21:16:12.355" v="288" actId="20577"/>
          <ac:spMkLst>
            <pc:docMk/>
            <pc:sldMk cId="4081882802" sldId="329"/>
            <ac:spMk id="3" creationId="{785CFEFA-1D45-443B-83A6-EAA2117FD186}"/>
          </ac:spMkLst>
        </pc:spChg>
      </pc:sldChg>
      <pc:sldChg chg="add del">
        <pc:chgData name="Mueller, Axel (Nokia - FR/Paris-Saclay)" userId="6b065ed8-40bf-4bd7-b1e4-242bb2fb76f9" providerId="ADAL" clId="{D466134E-16A3-474E-9462-55FBC276E8F9}" dt="2020-04-28T21:11:06.612" v="206"/>
        <pc:sldMkLst>
          <pc:docMk/>
          <pc:sldMk cId="54868980" sldId="330"/>
        </pc:sldMkLst>
      </pc:sldChg>
    </pc:docChg>
  </pc:docChgLst>
  <pc:docChgLst>
    <pc:chgData name="Mueller, Axel (Nokia - FR/Paris-Saclay)" userId="6b065ed8-40bf-4bd7-b1e4-242bb2fb76f9" providerId="ADAL" clId="{19CD4DB0-78C4-461A-B788-5109C059EFC9}"/>
    <pc:docChg chg="modSld">
      <pc:chgData name="Mueller, Axel (Nokia - FR/Paris-Saclay)" userId="6b065ed8-40bf-4bd7-b1e4-242bb2fb76f9" providerId="ADAL" clId="{19CD4DB0-78C4-461A-B788-5109C059EFC9}" dt="2020-04-29T18:04:42.990" v="4" actId="6549"/>
      <pc:docMkLst>
        <pc:docMk/>
      </pc:docMkLst>
      <pc:sldChg chg="modSp">
        <pc:chgData name="Mueller, Axel (Nokia - FR/Paris-Saclay)" userId="6b065ed8-40bf-4bd7-b1e4-242bb2fb76f9" providerId="ADAL" clId="{19CD4DB0-78C4-461A-B788-5109C059EFC9}" dt="2020-04-29T18:04:42.990" v="4" actId="6549"/>
        <pc:sldMkLst>
          <pc:docMk/>
          <pc:sldMk cId="3181677693" sldId="256"/>
        </pc:sldMkLst>
        <pc:spChg chg="mod">
          <ac:chgData name="Mueller, Axel (Nokia - FR/Paris-Saclay)" userId="6b065ed8-40bf-4bd7-b1e4-242bb2fb76f9" providerId="ADAL" clId="{19CD4DB0-78C4-461A-B788-5109C059EFC9}" dt="2020-04-29T18:04:42.990" v="4" actId="6549"/>
          <ac:spMkLst>
            <pc:docMk/>
            <pc:sldMk cId="3181677693" sldId="256"/>
            <ac:spMk id="5" creationId="{00000000-0000-0000-0000-000000000000}"/>
          </ac:spMkLst>
        </pc:spChg>
      </pc:sldChg>
    </pc:docChg>
  </pc:docChgLst>
  <pc:docChgLst>
    <pc:chgData name="Mueller, Axel (Nokia - FR/Paris-Saclay)" userId="6b065ed8-40bf-4bd7-b1e4-242bb2fb76f9" providerId="ADAL" clId="{9274341E-5054-431B-A58A-B7094E25AB00}"/>
    <pc:docChg chg="modSld">
      <pc:chgData name="Mueller, Axel (Nokia - FR/Paris-Saclay)" userId="6b065ed8-40bf-4bd7-b1e4-242bb2fb76f9" providerId="ADAL" clId="{9274341E-5054-431B-A58A-B7094E25AB00}" dt="2020-04-29T16:35:08.831" v="17" actId="20577"/>
      <pc:docMkLst>
        <pc:docMk/>
      </pc:docMkLst>
      <pc:sldChg chg="modSp">
        <pc:chgData name="Mueller, Axel (Nokia - FR/Paris-Saclay)" userId="6b065ed8-40bf-4bd7-b1e4-242bb2fb76f9" providerId="ADAL" clId="{9274341E-5054-431B-A58A-B7094E25AB00}" dt="2020-04-29T16:35:08.831" v="17" actId="20577"/>
        <pc:sldMkLst>
          <pc:docMk/>
          <pc:sldMk cId="1911538814" sldId="321"/>
        </pc:sldMkLst>
        <pc:spChg chg="mod">
          <ac:chgData name="Mueller, Axel (Nokia - FR/Paris-Saclay)" userId="6b065ed8-40bf-4bd7-b1e4-242bb2fb76f9" providerId="ADAL" clId="{9274341E-5054-431B-A58A-B7094E25AB00}" dt="2020-04-29T16:35:08.831" v="17" actId="20577"/>
          <ac:spMkLst>
            <pc:docMk/>
            <pc:sldMk cId="1911538814" sldId="321"/>
            <ac:spMk id="3" creationId="{785CFEFA-1D45-443B-83A6-EAA2117FD186}"/>
          </ac:spMkLst>
        </pc:spChg>
      </pc:sldChg>
    </pc:docChg>
  </pc:docChgLst>
  <pc:docChgLst>
    <pc:chgData name="Mueller, Axel (Nokia - FR/Paris-Saclay)" userId="6b065ed8-40bf-4bd7-b1e4-242bb2fb76f9" providerId="ADAL" clId="{E88AA873-FF02-4143-8F1B-82343E490A4E}"/>
    <pc:docChg chg="undo redo custSel addSld modSld">
      <pc:chgData name="Mueller, Axel (Nokia - FR/Paris-Saclay)" userId="6b065ed8-40bf-4bd7-b1e4-242bb2fb76f9" providerId="ADAL" clId="{E88AA873-FF02-4143-8F1B-82343E490A4E}" dt="2020-04-29T16:21:20.181" v="976" actId="27636"/>
      <pc:docMkLst>
        <pc:docMk/>
      </pc:docMkLst>
      <pc:sldChg chg="modSp">
        <pc:chgData name="Mueller, Axel (Nokia - FR/Paris-Saclay)" userId="6b065ed8-40bf-4bd7-b1e4-242bb2fb76f9" providerId="ADAL" clId="{E88AA873-FF02-4143-8F1B-82343E490A4E}" dt="2020-04-29T16:06:22.930" v="854" actId="13926"/>
        <pc:sldMkLst>
          <pc:docMk/>
          <pc:sldMk cId="3024058113" sldId="317"/>
        </pc:sldMkLst>
        <pc:spChg chg="mod">
          <ac:chgData name="Mueller, Axel (Nokia - FR/Paris-Saclay)" userId="6b065ed8-40bf-4bd7-b1e4-242bb2fb76f9" providerId="ADAL" clId="{E88AA873-FF02-4143-8F1B-82343E490A4E}" dt="2020-04-29T16:06:22.930" v="854" actId="13926"/>
          <ac:spMkLst>
            <pc:docMk/>
            <pc:sldMk cId="3024058113" sldId="317"/>
            <ac:spMk id="3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06:30.629" v="855" actId="13926"/>
        <pc:sldMkLst>
          <pc:docMk/>
          <pc:sldMk cId="2549769484" sldId="318"/>
        </pc:sldMkLst>
        <pc:spChg chg="mod">
          <ac:chgData name="Mueller, Axel (Nokia - FR/Paris-Saclay)" userId="6b065ed8-40bf-4bd7-b1e4-242bb2fb76f9" providerId="ADAL" clId="{E88AA873-FF02-4143-8F1B-82343E490A4E}" dt="2020-04-29T16:06:30.629" v="855" actId="13926"/>
          <ac:spMkLst>
            <pc:docMk/>
            <pc:sldMk cId="2549769484" sldId="318"/>
            <ac:spMk id="3" creationId="{08338DA2-0887-41AC-8F2F-1EC26EB3926B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06:36.012" v="856" actId="13926"/>
        <pc:sldMkLst>
          <pc:docMk/>
          <pc:sldMk cId="376885319" sldId="320"/>
        </pc:sldMkLst>
        <pc:spChg chg="mod">
          <ac:chgData name="Mueller, Axel (Nokia - FR/Paris-Saclay)" userId="6b065ed8-40bf-4bd7-b1e4-242bb2fb76f9" providerId="ADAL" clId="{E88AA873-FF02-4143-8F1B-82343E490A4E}" dt="2020-04-29T16:06:36.012" v="856" actId="13926"/>
          <ac:spMkLst>
            <pc:docMk/>
            <pc:sldMk cId="376885319" sldId="320"/>
            <ac:spMk id="3" creationId="{08338DA2-0887-41AC-8F2F-1EC26EB3926B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06:52.602" v="860" actId="13926"/>
        <pc:sldMkLst>
          <pc:docMk/>
          <pc:sldMk cId="1911538814" sldId="321"/>
        </pc:sldMkLst>
        <pc:spChg chg="mod">
          <ac:chgData name="Mueller, Axel (Nokia - FR/Paris-Saclay)" userId="6b065ed8-40bf-4bd7-b1e4-242bb2fb76f9" providerId="ADAL" clId="{E88AA873-FF02-4143-8F1B-82343E490A4E}" dt="2020-04-29T16:06:52.602" v="860" actId="13926"/>
          <ac:spMkLst>
            <pc:docMk/>
            <pc:sldMk cId="1911538814" sldId="321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07:03.835" v="861" actId="13926"/>
        <pc:sldMkLst>
          <pc:docMk/>
          <pc:sldMk cId="1337035977" sldId="322"/>
        </pc:sldMkLst>
        <pc:spChg chg="mod">
          <ac:chgData name="Mueller, Axel (Nokia - FR/Paris-Saclay)" userId="6b065ed8-40bf-4bd7-b1e4-242bb2fb76f9" providerId="ADAL" clId="{E88AA873-FF02-4143-8F1B-82343E490A4E}" dt="2020-04-29T16:07:03.835" v="861" actId="13926"/>
          <ac:spMkLst>
            <pc:docMk/>
            <pc:sldMk cId="1337035977" sldId="322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07:16.334" v="862" actId="13926"/>
        <pc:sldMkLst>
          <pc:docMk/>
          <pc:sldMk cId="3466517141" sldId="323"/>
        </pc:sldMkLst>
        <pc:spChg chg="mod">
          <ac:chgData name="Mueller, Axel (Nokia - FR/Paris-Saclay)" userId="6b065ed8-40bf-4bd7-b1e4-242bb2fb76f9" providerId="ADAL" clId="{E88AA873-FF02-4143-8F1B-82343E490A4E}" dt="2020-04-29T16:07:16.334" v="862" actId="13926"/>
          <ac:spMkLst>
            <pc:docMk/>
            <pc:sldMk cId="3466517141" sldId="323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21:20.181" v="976" actId="27636"/>
        <pc:sldMkLst>
          <pc:docMk/>
          <pc:sldMk cId="1643457598" sldId="325"/>
        </pc:sldMkLst>
        <pc:spChg chg="mod">
          <ac:chgData name="Mueller, Axel (Nokia - FR/Paris-Saclay)" userId="6b065ed8-40bf-4bd7-b1e4-242bb2fb76f9" providerId="ADAL" clId="{E88AA873-FF02-4143-8F1B-82343E490A4E}" dt="2020-04-29T16:21:20.181" v="976" actId="27636"/>
          <ac:spMkLst>
            <pc:docMk/>
            <pc:sldMk cId="1643457598" sldId="325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13:51.174" v="911" actId="13926"/>
        <pc:sldMkLst>
          <pc:docMk/>
          <pc:sldMk cId="2878827097" sldId="326"/>
        </pc:sldMkLst>
        <pc:spChg chg="mod">
          <ac:chgData name="Mueller, Axel (Nokia - FR/Paris-Saclay)" userId="6b065ed8-40bf-4bd7-b1e4-242bb2fb76f9" providerId="ADAL" clId="{E88AA873-FF02-4143-8F1B-82343E490A4E}" dt="2020-04-29T16:13:51.174" v="911" actId="13926"/>
          <ac:spMkLst>
            <pc:docMk/>
            <pc:sldMk cId="2878827097" sldId="326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14:02.029" v="913" actId="13926"/>
        <pc:sldMkLst>
          <pc:docMk/>
          <pc:sldMk cId="682737794" sldId="327"/>
        </pc:sldMkLst>
        <pc:spChg chg="mod">
          <ac:chgData name="Mueller, Axel (Nokia - FR/Paris-Saclay)" userId="6b065ed8-40bf-4bd7-b1e4-242bb2fb76f9" providerId="ADAL" clId="{E88AA873-FF02-4143-8F1B-82343E490A4E}" dt="2020-04-29T16:14:02.029" v="913" actId="13926"/>
          <ac:spMkLst>
            <pc:docMk/>
            <pc:sldMk cId="682737794" sldId="327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14:27.241" v="924" actId="20577"/>
        <pc:sldMkLst>
          <pc:docMk/>
          <pc:sldMk cId="1824852586" sldId="328"/>
        </pc:sldMkLst>
        <pc:spChg chg="mod">
          <ac:chgData name="Mueller, Axel (Nokia - FR/Paris-Saclay)" userId="6b065ed8-40bf-4bd7-b1e4-242bb2fb76f9" providerId="ADAL" clId="{E88AA873-FF02-4143-8F1B-82343E490A4E}" dt="2020-04-29T16:14:27.241" v="924" actId="20577"/>
          <ac:spMkLst>
            <pc:docMk/>
            <pc:sldMk cId="1824852586" sldId="328"/>
            <ac:spMk id="3" creationId="{785CFEFA-1D45-443B-83A6-EAA2117FD186}"/>
          </ac:spMkLst>
        </pc:spChg>
      </pc:sldChg>
      <pc:sldChg chg="modSp">
        <pc:chgData name="Mueller, Axel (Nokia - FR/Paris-Saclay)" userId="6b065ed8-40bf-4bd7-b1e4-242bb2fb76f9" providerId="ADAL" clId="{E88AA873-FF02-4143-8F1B-82343E490A4E}" dt="2020-04-29T16:14:49.897" v="938" actId="13926"/>
        <pc:sldMkLst>
          <pc:docMk/>
          <pc:sldMk cId="4081882802" sldId="329"/>
        </pc:sldMkLst>
        <pc:spChg chg="mod">
          <ac:chgData name="Mueller, Axel (Nokia - FR/Paris-Saclay)" userId="6b065ed8-40bf-4bd7-b1e4-242bb2fb76f9" providerId="ADAL" clId="{E88AA873-FF02-4143-8F1B-82343E490A4E}" dt="2020-04-29T16:14:49.897" v="938" actId="13926"/>
          <ac:spMkLst>
            <pc:docMk/>
            <pc:sldMk cId="4081882802" sldId="329"/>
            <ac:spMk id="3" creationId="{785CFEFA-1D45-443B-83A6-EAA2117FD186}"/>
          </ac:spMkLst>
        </pc:spChg>
      </pc:sldChg>
      <pc:sldChg chg="addSp delSp modSp add">
        <pc:chgData name="Mueller, Axel (Nokia - FR/Paris-Saclay)" userId="6b065ed8-40bf-4bd7-b1e4-242bb2fb76f9" providerId="ADAL" clId="{E88AA873-FF02-4143-8F1B-82343E490A4E}" dt="2020-04-29T12:35:55.160" v="183" actId="207"/>
        <pc:sldMkLst>
          <pc:docMk/>
          <pc:sldMk cId="1605875411" sldId="330"/>
        </pc:sldMkLst>
        <pc:spChg chg="del">
          <ac:chgData name="Mueller, Axel (Nokia - FR/Paris-Saclay)" userId="6b065ed8-40bf-4bd7-b1e4-242bb2fb76f9" providerId="ADAL" clId="{E88AA873-FF02-4143-8F1B-82343E490A4E}" dt="2020-04-29T12:24:45.830" v="1"/>
          <ac:spMkLst>
            <pc:docMk/>
            <pc:sldMk cId="1605875411" sldId="330"/>
            <ac:spMk id="2" creationId="{AB19E848-27BD-4333-B655-CB6A1B8925E0}"/>
          </ac:spMkLst>
        </pc:spChg>
        <pc:spChg chg="del">
          <ac:chgData name="Mueller, Axel (Nokia - FR/Paris-Saclay)" userId="6b065ed8-40bf-4bd7-b1e4-242bb2fb76f9" providerId="ADAL" clId="{E88AA873-FF02-4143-8F1B-82343E490A4E}" dt="2020-04-29T12:24:45.830" v="1"/>
          <ac:spMkLst>
            <pc:docMk/>
            <pc:sldMk cId="1605875411" sldId="330"/>
            <ac:spMk id="3" creationId="{EE825E5F-C041-4C85-8450-54A7AE17148D}"/>
          </ac:spMkLst>
        </pc:spChg>
        <pc:spChg chg="add mod">
          <ac:chgData name="Mueller, Axel (Nokia - FR/Paris-Saclay)" userId="6b065ed8-40bf-4bd7-b1e4-242bb2fb76f9" providerId="ADAL" clId="{E88AA873-FF02-4143-8F1B-82343E490A4E}" dt="2020-04-29T12:25:12.420" v="18" actId="20577"/>
          <ac:spMkLst>
            <pc:docMk/>
            <pc:sldMk cId="1605875411" sldId="330"/>
            <ac:spMk id="5" creationId="{7D61DC53-955C-4BA4-91D2-C3A8C9E948EE}"/>
          </ac:spMkLst>
        </pc:spChg>
        <pc:graphicFrameChg chg="add mod modGraphic">
          <ac:chgData name="Mueller, Axel (Nokia - FR/Paris-Saclay)" userId="6b065ed8-40bf-4bd7-b1e4-242bb2fb76f9" providerId="ADAL" clId="{E88AA873-FF02-4143-8F1B-82343E490A4E}" dt="2020-04-29T12:35:55.160" v="183" actId="207"/>
          <ac:graphicFrameMkLst>
            <pc:docMk/>
            <pc:sldMk cId="1605875411" sldId="330"/>
            <ac:graphicFrameMk id="6" creationId="{F3619A60-106B-43EC-9C6D-950FB5FCEFC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Rel-16 NR HST PUSCH BS demodulation requirements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#94-e-Bis	</a:t>
            </a:r>
          </a:p>
          <a:p>
            <a:r>
              <a:rPr lang="en-GB" altLang="zh-CN" sz="2000" dirty="0"/>
              <a:t>Electronic Meeting, 20 – 30 Apr., 2020</a:t>
            </a:r>
            <a:endParaRPr lang="en-US" altLang="zh-CN" sz="2000" dirty="0"/>
          </a:p>
          <a:p>
            <a:r>
              <a:rPr lang="en-US" altLang="ja-JP" sz="2000" dirty="0"/>
              <a:t>Agenda: 6</a:t>
            </a:r>
            <a:r>
              <a:rPr lang="en-GB" altLang="zh-CN" sz="2000" dirty="0"/>
              <a:t>.17.2.2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R4-2005534</a:t>
            </a:r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Bell,…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C3DE-7560-4F7C-BB49-E2D7100E9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Applicability rules and declarations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CFEFA-1D45-443B-83A6-EAA2117FD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dirty="0"/>
              <a:t>If </a:t>
            </a:r>
            <a:r>
              <a:rPr lang="en-GB" dirty="0" err="1"/>
              <a:t>Dft</a:t>
            </a:r>
            <a:r>
              <a:rPr lang="en-GB" dirty="0"/>
              <a:t>-s-OFDM is introduced: Applicability rule</a:t>
            </a:r>
          </a:p>
          <a:p>
            <a:pPr lvl="1" hangingPunct="0"/>
            <a:r>
              <a:rPr lang="en-GB" dirty="0"/>
              <a:t>Option 1: Similar applicability rule for waveforms as existing PUSCH performance requirements will be used for HST</a:t>
            </a:r>
          </a:p>
          <a:p>
            <a:pPr lvl="1" hangingPunct="0"/>
            <a:r>
              <a:rPr lang="en-GB" dirty="0"/>
              <a:t>Option 2: TBD after DFT-s-OFDM decision.</a:t>
            </a:r>
          </a:p>
          <a:p>
            <a:pPr lvl="1" hangingPunct="0"/>
            <a:endParaRPr lang="en-GB" dirty="0"/>
          </a:p>
          <a:p>
            <a:pPr marL="457200" lvl="1" indent="0" hangingPunct="0">
              <a:buNone/>
            </a:pPr>
            <a:r>
              <a:rPr lang="en-GB" dirty="0"/>
              <a:t>Proposed WF</a:t>
            </a:r>
          </a:p>
          <a:p>
            <a:pPr marL="857250" lvl="2" indent="0" hangingPunct="0">
              <a:buNone/>
            </a:pPr>
            <a:r>
              <a:rPr lang="en-GB" dirty="0"/>
              <a:t>TBD after DFT-s-OFDM introduction agreement.</a:t>
            </a:r>
          </a:p>
          <a:p>
            <a:pPr lvl="0" hangingPunct="0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5FEA4-517D-4047-B113-75354059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517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C0546-F67D-4617-9B91-93CE64FF1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Configurations to be tested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F3A6D-4579-416E-8D84-E4F4B16342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Agreements from 1st round</a:t>
            </a:r>
          </a:p>
          <a:p>
            <a:pPr lvl="1" hangingPunct="0"/>
            <a:r>
              <a:rPr lang="en-GB" dirty="0"/>
              <a:t>If 1T1R requirement is introduced: 1T1R requirement configuration</a:t>
            </a:r>
          </a:p>
          <a:p>
            <a:pPr lvl="2" hangingPunct="0"/>
            <a:r>
              <a:rPr lang="en-GB" dirty="0"/>
              <a:t>Re-use the 1T2R requirement configuration.</a:t>
            </a:r>
          </a:p>
          <a:p>
            <a:pPr lvl="1" hangingPunct="0"/>
            <a:r>
              <a:rPr lang="en-GB" dirty="0"/>
              <a:t>Slot allocation</a:t>
            </a:r>
          </a:p>
          <a:p>
            <a:pPr lvl="2" hangingPunct="0"/>
            <a:r>
              <a:rPr lang="en-GB" dirty="0"/>
              <a:t>Only capture to use TDD pattern according to the previous WF agreement [R4-1915886]:</a:t>
            </a:r>
            <a:br>
              <a:rPr lang="en-GB" dirty="0"/>
            </a:br>
            <a:r>
              <a:rPr lang="en-GB" dirty="0"/>
              <a:t>Reuse the existing TDD configurations.</a:t>
            </a:r>
            <a:br>
              <a:rPr lang="en-GB" dirty="0"/>
            </a:br>
            <a:r>
              <a:rPr lang="en-GB" dirty="0"/>
              <a:t>15 kHz SCS: 3D1S1U, S=10D:2G:2U</a:t>
            </a:r>
            <a:br>
              <a:rPr lang="en-GB" dirty="0"/>
            </a:br>
            <a:r>
              <a:rPr lang="en-GB" dirty="0"/>
              <a:t>30 kHz SCS: 7D1S2U, S=6D:4G:4U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F9726C-C794-4A24-BC02-343CF12A0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714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C3DE-7560-4F7C-BB49-E2D7100E9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Configurations to be tested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CFEFA-1D45-443B-83A6-EAA2117FD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 hangingPunct="0"/>
            <a:r>
              <a:rPr lang="en-GB" dirty="0"/>
              <a:t>Introduce 1T1R requirements for the tunnel scenario</a:t>
            </a:r>
          </a:p>
          <a:p>
            <a:pPr marL="457200" lvl="1" indent="0" hangingPunct="0">
              <a:buNone/>
            </a:pPr>
            <a:endParaRPr lang="en-GB" dirty="0"/>
          </a:p>
          <a:p>
            <a:pPr marL="457200" lvl="1" indent="0" hangingPunct="0">
              <a:buNone/>
            </a:pPr>
            <a:r>
              <a:rPr lang="en-GB" dirty="0"/>
              <a:t>Previous applicability rule wording options (Informative):</a:t>
            </a:r>
          </a:p>
          <a:p>
            <a:pPr lvl="1" hangingPunct="0"/>
            <a:r>
              <a:rPr lang="en-GB" dirty="0"/>
              <a:t>Option 3 : Define test applicability rule in the section 8.1.2.0 of TS 38.141-1 as:</a:t>
            </a:r>
          </a:p>
          <a:p>
            <a:pPr lvl="2" hangingPunct="0"/>
            <a:r>
              <a:rPr lang="en-GB" dirty="0"/>
              <a:t>Unless otherwise stated, for a BS supporting different numbers of antenna connectors (for BS type 1-C) or TAB connectors (for BS type 1-H) (see D.37 in table 4.6-1), the tests with low MIMO correlation level shall apply only for the </a:t>
            </a:r>
            <a:r>
              <a:rPr lang="en-GB" strike="sngStrike" dirty="0">
                <a:highlight>
                  <a:srgbClr val="FFFF00"/>
                </a:highlight>
              </a:rPr>
              <a:t>lowest and</a:t>
            </a:r>
            <a:r>
              <a:rPr lang="en-GB" dirty="0"/>
              <a:t> highest numbers of supported connectors, and the specific connectors used for testing are based on manufacturer declaration.</a:t>
            </a:r>
          </a:p>
          <a:p>
            <a:pPr lvl="1" hangingPunct="0"/>
            <a:r>
              <a:rPr lang="en-GB" dirty="0"/>
              <a:t>Option 4: Define test applicability rule in the section 8.1.2.0 of TS 38.141-1 as:</a:t>
            </a:r>
          </a:p>
          <a:p>
            <a:pPr lvl="2" hangingPunct="0"/>
            <a:r>
              <a:rPr lang="en-GB" dirty="0"/>
              <a:t>“In high speed train requirements, unless otherwise stated, for a BS supporting different numbers of antenna connectors (for BS type 1-C) or TAB connectors (for BS type 1-H) (see D.37 in table 4.6-1), the tests with low MIMO correlation level shall apply only for the </a:t>
            </a:r>
            <a:r>
              <a:rPr lang="en-GB" dirty="0">
                <a:highlight>
                  <a:srgbClr val="FFFF00"/>
                </a:highlight>
              </a:rPr>
              <a:t>lowest number or two supported connectors, in addition to the highest numbers of supported connectors</a:t>
            </a:r>
            <a:r>
              <a:rPr lang="en-GB" dirty="0"/>
              <a:t>, and the specific connectors used for testing are based on manufacturer declaration.”</a:t>
            </a:r>
          </a:p>
          <a:p>
            <a:pPr lvl="1" hangingPunct="0"/>
            <a:endParaRPr lang="en-GB" dirty="0"/>
          </a:p>
          <a:p>
            <a:pPr marL="457200" lvl="1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 2</a:t>
            </a:r>
            <a:r>
              <a:rPr lang="en-GB" baseline="30000" dirty="0">
                <a:highlight>
                  <a:srgbClr val="00FF00"/>
                </a:highlight>
              </a:rPr>
              <a:t>nd</a:t>
            </a:r>
            <a:r>
              <a:rPr lang="en-GB" dirty="0">
                <a:highlight>
                  <a:srgbClr val="00FF00"/>
                </a:highlight>
              </a:rPr>
              <a:t> round (online session)</a:t>
            </a:r>
          </a:p>
          <a:p>
            <a:pPr marL="857250" lvl="2" indent="0" hangingPunct="0">
              <a:buNone/>
            </a:pPr>
            <a:r>
              <a:rPr lang="en-GB" dirty="0"/>
              <a:t>RAN4 will introduce 1T1R for the tunnel scenario requirements only for conducted requirements, FFS for the test applicability rule</a:t>
            </a:r>
            <a:br>
              <a:rPr lang="en-GB" dirty="0"/>
            </a:br>
            <a:endParaRPr lang="en-GB" dirty="0"/>
          </a:p>
          <a:p>
            <a:pPr marL="857250" lvl="2" indent="0" hangingPunct="0">
              <a:buNone/>
            </a:pPr>
            <a:endParaRPr lang="en-GB" dirty="0"/>
          </a:p>
          <a:p>
            <a:pPr marL="457200" lvl="1" indent="0" hangingPunct="0">
              <a:buNone/>
            </a:pPr>
            <a:endParaRPr lang="en-GB" dirty="0"/>
          </a:p>
          <a:p>
            <a:pPr marL="457200" lvl="1" indent="0" hangingPunc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5FEA4-517D-4047-B113-75354059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457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C3DE-7560-4F7C-BB49-E2D7100E9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Configurations to be tested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CFEFA-1D45-443B-83A6-EAA2117FD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hangingPunct="0"/>
            <a:r>
              <a:rPr lang="en-GB" dirty="0"/>
              <a:t>If 1T1R requirement is introduced: MCS configuration</a:t>
            </a:r>
          </a:p>
          <a:p>
            <a:pPr lvl="1" hangingPunct="0"/>
            <a:r>
              <a:rPr lang="en-GB" dirty="0"/>
              <a:t>Option 1: If 1T1R requirement is introduced, only have MCS 2 requirements.</a:t>
            </a:r>
          </a:p>
          <a:p>
            <a:pPr lvl="1" hangingPunct="0"/>
            <a:r>
              <a:rPr lang="en-GB" dirty="0"/>
              <a:t>Option 2: If 1T1R requirement is introduced, have MCS 2 and MCS16 requirements.</a:t>
            </a:r>
          </a:p>
          <a:p>
            <a:pPr marL="457200" lvl="1" indent="0" hangingPunct="0">
              <a:buNone/>
            </a:pPr>
            <a:r>
              <a:rPr lang="en-GB" dirty="0"/>
              <a:t>Proposed WF:</a:t>
            </a:r>
          </a:p>
          <a:p>
            <a:pPr marL="914400" lvl="2" indent="0" hangingPunct="0">
              <a:buNone/>
            </a:pPr>
            <a:r>
              <a:rPr lang="en-GB" dirty="0"/>
              <a:t>TBD after 1T1R introduction agreed. </a:t>
            </a:r>
          </a:p>
          <a:p>
            <a:pPr marL="914400" lvl="2" indent="0" hangingPunct="0">
              <a:buNone/>
            </a:pPr>
            <a:endParaRPr lang="en-GB" dirty="0"/>
          </a:p>
          <a:p>
            <a:pPr lvl="0" hangingPunct="0"/>
            <a:r>
              <a:rPr lang="en-GB" dirty="0"/>
              <a:t>If 1T1R requirement is introduced with OTA testing: 1T1R requirement configuration</a:t>
            </a:r>
          </a:p>
          <a:p>
            <a:pPr marL="457200" lvl="1" indent="0" hangingPunct="0">
              <a:buNone/>
            </a:pPr>
            <a:endParaRPr lang="en-GB" strike="sngStrike" dirty="0"/>
          </a:p>
          <a:p>
            <a:pPr marL="457200" lvl="1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 2</a:t>
            </a:r>
            <a:r>
              <a:rPr lang="en-GB" baseline="30000" dirty="0">
                <a:highlight>
                  <a:srgbClr val="00FF00"/>
                </a:highlight>
              </a:rPr>
              <a:t>nd</a:t>
            </a:r>
            <a:r>
              <a:rPr lang="en-GB" dirty="0">
                <a:highlight>
                  <a:srgbClr val="00FF00"/>
                </a:highlight>
              </a:rPr>
              <a:t> round:</a:t>
            </a:r>
          </a:p>
          <a:p>
            <a:pPr marL="857250" lvl="2" indent="0" hangingPunct="0">
              <a:buNone/>
            </a:pPr>
            <a:r>
              <a:rPr lang="en-GB" dirty="0"/>
              <a:t>Do not introduce OTA testing.</a:t>
            </a:r>
          </a:p>
          <a:p>
            <a:pPr marL="457200" lvl="1" indent="0" hangingPunc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5FEA4-517D-4047-B113-75354059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27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C3DE-7560-4F7C-BB49-E2D7100E9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Configurations to be tested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CFEFA-1D45-443B-83A6-EAA2117FD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 hangingPunct="0"/>
            <a:r>
              <a:rPr lang="en-GB" dirty="0" err="1"/>
              <a:t>Dft</a:t>
            </a:r>
            <a:r>
              <a:rPr lang="en-GB" dirty="0"/>
              <a:t>-s-OFDM waveform</a:t>
            </a:r>
          </a:p>
          <a:p>
            <a:pPr lvl="1" hangingPunct="0"/>
            <a:r>
              <a:rPr lang="en-GB" dirty="0"/>
              <a:t>Option 1: Introduce PUSCH HST requirements for DFT-s-OFDM.</a:t>
            </a:r>
          </a:p>
          <a:p>
            <a:pPr lvl="1" hangingPunct="0"/>
            <a:r>
              <a:rPr lang="en-GB" dirty="0"/>
              <a:t>Option 2: Do not introduce PUSCH HST requirements for DFT-s-OFDM</a:t>
            </a:r>
          </a:p>
          <a:p>
            <a:pPr lvl="1" hangingPunct="0"/>
            <a:r>
              <a:rPr lang="en-GB" dirty="0"/>
              <a:t>Option 3: Define DFT-s-OFDM only for 350km/h scenario, 1T2R and minimum channel bandwidth</a:t>
            </a:r>
          </a:p>
          <a:p>
            <a:pPr marL="457200" lvl="1" indent="0" hangingPunct="0">
              <a:buNone/>
            </a:pPr>
            <a:endParaRPr lang="en-GB" dirty="0">
              <a:highlight>
                <a:srgbClr val="FFFF00"/>
              </a:highlight>
            </a:endParaRPr>
          </a:p>
          <a:p>
            <a:pPr marL="457200" lvl="1" indent="0" hangingPunct="0">
              <a:buNone/>
            </a:pPr>
            <a:r>
              <a:rPr lang="en-GB" dirty="0"/>
              <a:t>Proposed WF:</a:t>
            </a:r>
          </a:p>
          <a:p>
            <a:pPr marL="857250" lvl="2" indent="0" hangingPunct="0">
              <a:buNone/>
            </a:pPr>
            <a:r>
              <a:rPr lang="en-GB" dirty="0"/>
              <a:t>Discuss in next meeting.</a:t>
            </a:r>
            <a:br>
              <a:rPr lang="en-GB" dirty="0"/>
            </a:br>
            <a:r>
              <a:rPr lang="en-GB" dirty="0"/>
              <a:t>Clarify how/if implicit test passing is still applicable.</a:t>
            </a:r>
          </a:p>
          <a:p>
            <a:pPr marL="857250" lvl="2" indent="0" hangingPunct="0">
              <a:buNone/>
            </a:pPr>
            <a:endParaRPr lang="en-GB" dirty="0"/>
          </a:p>
          <a:p>
            <a:pPr lvl="0" hangingPunct="0"/>
            <a:r>
              <a:rPr lang="en-GB" dirty="0"/>
              <a:t>If </a:t>
            </a:r>
            <a:r>
              <a:rPr lang="en-GB" dirty="0" err="1"/>
              <a:t>Dft</a:t>
            </a:r>
            <a:r>
              <a:rPr lang="en-GB" dirty="0"/>
              <a:t>-s-OFDM is introduced: Configuration</a:t>
            </a:r>
          </a:p>
          <a:p>
            <a:pPr lvl="1" hangingPunct="0"/>
            <a:r>
              <a:rPr lang="en-GB" dirty="0"/>
              <a:t>Option 1 Configuration as follows.</a:t>
            </a:r>
            <a:br>
              <a:rPr lang="en-GB" dirty="0"/>
            </a:br>
            <a:r>
              <a:rPr lang="en-GB" dirty="0"/>
              <a:t>500kph only, MCS2, RB allocation:  24 RB for 5MHz CBW/15KHz SCS, TDRA: type A, DMRS position: 1+1+1, L0: 3.</a:t>
            </a:r>
          </a:p>
          <a:p>
            <a:pPr lvl="1" hangingPunct="0"/>
            <a:r>
              <a:rPr lang="en-GB" dirty="0"/>
              <a:t>Option 2: Minimum channel bandwidth (i.e., 5MHz for 15 kHz SCS, 10MHz for 30 kHz SCS)</a:t>
            </a:r>
          </a:p>
          <a:p>
            <a:pPr lvl="1" hangingPunct="0"/>
            <a:r>
              <a:rPr lang="en-GB" dirty="0"/>
              <a:t>Option 3: Define HST requirements with DFT-s-OFDM for both 350 km/h and 500 km/h.</a:t>
            </a:r>
          </a:p>
          <a:p>
            <a:pPr lvl="1" hangingPunct="0"/>
            <a:r>
              <a:rPr lang="en-GB" dirty="0"/>
              <a:t>Option 4: TBD after </a:t>
            </a:r>
            <a:r>
              <a:rPr lang="en-GB" dirty="0" err="1"/>
              <a:t>Dft</a:t>
            </a:r>
            <a:r>
              <a:rPr lang="en-GB" dirty="0"/>
              <a:t>-s-OFDM decision.</a:t>
            </a:r>
          </a:p>
          <a:p>
            <a:pPr lvl="1" hangingPunct="0"/>
            <a:endParaRPr lang="en-GB" dirty="0"/>
          </a:p>
          <a:p>
            <a:pPr marL="457200" lvl="1" indent="0" hangingPunct="0">
              <a:buNone/>
            </a:pPr>
            <a:r>
              <a:rPr lang="en-GB" dirty="0"/>
              <a:t>Proposed WF:</a:t>
            </a:r>
          </a:p>
          <a:p>
            <a:pPr marL="857250" lvl="2" indent="0" hangingPunct="0">
              <a:buNone/>
            </a:pPr>
            <a:r>
              <a:rPr lang="en-GB" dirty="0"/>
              <a:t>TBD after DFT-s-OFDM introduction agreement.</a:t>
            </a:r>
          </a:p>
          <a:p>
            <a:pPr lvl="0" hangingPunct="0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5FEA4-517D-4047-B113-75354059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737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C3DE-7560-4F7C-BB49-E2D7100E9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Configurations to be tested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CFEFA-1D45-443B-83A6-EAA2117FD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 hangingPunct="0"/>
            <a:r>
              <a:rPr lang="en-GB" dirty="0"/>
              <a:t>Multi-path fading channel under high Doppler value</a:t>
            </a:r>
          </a:p>
          <a:p>
            <a:pPr lvl="1" hangingPunct="0"/>
            <a:r>
              <a:rPr lang="en-GB" dirty="0"/>
              <a:t>Option 1: Do not specify requirements for multi-path fading channel models with high Doppler values.</a:t>
            </a:r>
          </a:p>
          <a:p>
            <a:pPr lvl="1" hangingPunct="0"/>
            <a:r>
              <a:rPr lang="en-GB" dirty="0"/>
              <a:t>Option 2: Specify PUSCH requirements for multi-path fading channel with maximum doppler shift of 1200Hz and 2400Hz for 15kHz SCS and 30kHz SCS, respectively.</a:t>
            </a:r>
          </a:p>
          <a:p>
            <a:pPr lvl="1" hangingPunct="0"/>
            <a:r>
              <a:rPr lang="en-GB" dirty="0"/>
              <a:t>Option 3: Specify PUSCH requirements for multi-path fading channel with maximum doppler shift of 600Hz and 1200Hz for 15kHz SCS and 30kHz SCS, respectively.</a:t>
            </a:r>
          </a:p>
          <a:p>
            <a:pPr marL="457200" lvl="1" indent="0" hangingPunct="0">
              <a:buNone/>
            </a:pPr>
            <a:endParaRPr lang="en-GB" dirty="0"/>
          </a:p>
          <a:p>
            <a:pPr marL="457200" lvl="1" indent="0" hangingPunct="0">
              <a:buNone/>
            </a:pPr>
            <a:r>
              <a:rPr lang="en-GB" dirty="0"/>
              <a:t>Proposed WF:</a:t>
            </a:r>
          </a:p>
          <a:p>
            <a:pPr marL="857250" lvl="2" indent="0" hangingPunct="0">
              <a:buNone/>
            </a:pPr>
            <a:r>
              <a:rPr lang="en-GB" dirty="0"/>
              <a:t>FFS until next meeting.</a:t>
            </a:r>
          </a:p>
          <a:p>
            <a:pPr lvl="1" hangingPunct="0"/>
            <a:endParaRPr lang="en-GB" dirty="0"/>
          </a:p>
          <a:p>
            <a:pPr lvl="0" hangingPunct="0"/>
            <a:r>
              <a:rPr lang="en-GB" dirty="0"/>
              <a:t>Is multi-path fading channel under high Doppler value a common scenario?</a:t>
            </a:r>
          </a:p>
          <a:p>
            <a:pPr lvl="1" hangingPunct="0"/>
            <a:r>
              <a:rPr lang="en-GB" dirty="0"/>
              <a:t>Option 1: Multi-path fading channel is very rare in HST scenarios (open area or tunnel).</a:t>
            </a:r>
          </a:p>
          <a:p>
            <a:pPr lvl="1" hangingPunct="0"/>
            <a:r>
              <a:rPr lang="en-GB" dirty="0"/>
              <a:t>Option 2: Fading channel is also typical condition in the real propagation under high speed.</a:t>
            </a:r>
          </a:p>
          <a:p>
            <a:pPr marL="457200" lvl="1" indent="0" hangingPunct="0">
              <a:buNone/>
            </a:pPr>
            <a:endParaRPr lang="en-GB" dirty="0"/>
          </a:p>
          <a:p>
            <a:pPr marL="457200" lvl="1" indent="0" hangingPunct="0">
              <a:buNone/>
            </a:pPr>
            <a:r>
              <a:rPr lang="en-GB" dirty="0"/>
              <a:t>Proposed WF:</a:t>
            </a:r>
          </a:p>
          <a:p>
            <a:pPr marL="857250" lvl="2" indent="0" hangingPunct="0">
              <a:buNone/>
            </a:pPr>
            <a:r>
              <a:rPr lang="en-GB" dirty="0"/>
              <a:t>FFS until next meeting.</a:t>
            </a:r>
          </a:p>
          <a:p>
            <a:pPr lvl="0" hangingPunct="0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5FEA4-517D-4047-B113-75354059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852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C3DE-7560-4F7C-BB49-E2D7100E9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Configurations to be tested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CFEFA-1D45-443B-83A6-EAA2117FD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dirty="0"/>
              <a:t>Additional CBW and SCS combinations</a:t>
            </a:r>
          </a:p>
          <a:p>
            <a:pPr marL="457200" lvl="1" indent="0" hangingPunct="0">
              <a:buNone/>
            </a:pPr>
            <a:endParaRPr lang="en-GB" dirty="0"/>
          </a:p>
          <a:p>
            <a:pPr marL="457200" lvl="1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 2</a:t>
            </a:r>
            <a:r>
              <a:rPr lang="en-GB" baseline="30000" dirty="0">
                <a:highlight>
                  <a:srgbClr val="00FF00"/>
                </a:highlight>
              </a:rPr>
              <a:t>nd</a:t>
            </a:r>
            <a:r>
              <a:rPr lang="en-GB" dirty="0">
                <a:highlight>
                  <a:srgbClr val="00FF00"/>
                </a:highlight>
              </a:rPr>
              <a:t> round:</a:t>
            </a:r>
          </a:p>
          <a:p>
            <a:pPr marL="857250" lvl="2" indent="0" hangingPunct="0">
              <a:buNone/>
            </a:pPr>
            <a:r>
              <a:rPr lang="en-GB" dirty="0"/>
              <a:t>Keep previous agreement.</a:t>
            </a:r>
          </a:p>
          <a:p>
            <a:pPr marL="857250" lvl="2" indent="0" hangingPunct="0">
              <a:buNone/>
            </a:pPr>
            <a:r>
              <a:rPr lang="en-GB" dirty="0"/>
              <a:t>Add requirements for 5MHz CBW/15kHz SCS, 10Mhz CBW/30kHz SCS for CP-OFDM with applicability rule as for Rel-15 (i.e., only largest CBW per SCS needs to be tested).</a:t>
            </a:r>
          </a:p>
          <a:p>
            <a:pPr lvl="0" hangingPunct="0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5FEA4-517D-4047-B113-75354059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18828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9EB344-DB50-45A0-998A-29761628D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7D61DC53-955C-4BA4-91D2-C3A8C9E948EE}"/>
              </a:ext>
            </a:extLst>
          </p:cNvPr>
          <p:cNvSpPr txBox="1">
            <a:spLocks/>
          </p:cNvSpPr>
          <p:nvPr/>
        </p:nvSpPr>
        <p:spPr>
          <a:xfrm>
            <a:off x="457200" y="116632"/>
            <a:ext cx="8229600" cy="576064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Simulation assumption for PUSCH (Informative)</a:t>
            </a:r>
            <a:endParaRPr lang="zh-CN" altLang="en-US" dirty="0"/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F3619A60-106B-43EC-9C6D-950FB5FCE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272989"/>
              </p:ext>
            </p:extLst>
          </p:nvPr>
        </p:nvGraphicFramePr>
        <p:xfrm>
          <a:off x="251520" y="836712"/>
          <a:ext cx="8686802" cy="5468576"/>
        </p:xfrm>
        <a:graphic>
          <a:graphicData uri="http://schemas.openxmlformats.org/drawingml/2006/table">
            <a:tbl>
              <a:tblPr firstRow="1" firstCol="1" bandRow="1"/>
              <a:tblGrid>
                <a:gridCol w="2592288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1699678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1396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9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9587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  <a:gridCol w="14195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800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1880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350km/h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500km/h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FFS: Enabled</a:t>
                      </a:r>
                      <a:endParaRPr lang="en-GB" sz="1050" noProof="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FFS: Enabled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GB" sz="1050" noProof="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1292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2, </a:t>
                      </a:r>
                      <a:r>
                        <a:rPr kumimoji="1" lang="en-GB" sz="1050" kern="1200" noProof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FFS</a:t>
                      </a:r>
                      <a:r>
                        <a:rPr kumimoji="1" lang="en-GB" sz="1050" kern="1200" baseline="0" noProof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on 1</a:t>
                      </a:r>
                      <a:endParaRPr kumimoji="1" lang="en-GB" sz="1050" kern="1200" noProof="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2,</a:t>
                      </a:r>
                      <a:r>
                        <a:rPr kumimoji="1" lang="en-GB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8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2, </a:t>
                      </a:r>
                      <a:r>
                        <a:rPr kumimoji="1" lang="en-GB" altLang="zh-CN" sz="1050" kern="1200" noProof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FFS</a:t>
                      </a:r>
                      <a:r>
                        <a:rPr kumimoji="1" lang="en-GB" altLang="zh-CN" sz="1050" kern="1200" baseline="0" noProof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on 1</a:t>
                      </a:r>
                      <a:endParaRPr kumimoji="1" lang="en-GB" altLang="zh-CN" sz="1050" kern="1200" noProof="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2,</a:t>
                      </a:r>
                      <a:r>
                        <a:rPr kumimoji="1" lang="en-GB" altLang="zh-CN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8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/>
                        <a:t>15kHz,</a:t>
                      </a:r>
                      <a:r>
                        <a:rPr lang="en-GB" altLang="zh-CN" sz="1050" baseline="0" noProof="0" dirty="0"/>
                        <a:t> 30kHz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/>
                        <a:t>15kHz,</a:t>
                      </a:r>
                      <a:r>
                        <a:rPr lang="en-GB" altLang="zh-CN" sz="1050" baseline="0" noProof="0" dirty="0"/>
                        <a:t> 30kHz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Reference signal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 1+1+1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</a:t>
                      </a:r>
                      <a:r>
                        <a:rPr kumimoji="1" lang="en-GB" altLang="zh-CN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GB" altLang="zh-CN" sz="105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dirty="0"/>
                        <a:t> </a:t>
                      </a:r>
                      <a:r>
                        <a:rPr lang="en-US" altLang="zh-CN" sz="1050" i="1" dirty="0"/>
                        <a:t>l</a:t>
                      </a:r>
                      <a:r>
                        <a:rPr lang="en-US" altLang="zh-CN" sz="1050" i="1" baseline="-25000" dirty="0"/>
                        <a:t>0</a:t>
                      </a:r>
                      <a:r>
                        <a:rPr lang="en-US" altLang="zh-CN" sz="1050" dirty="0"/>
                        <a:t> 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i="1" dirty="0"/>
                        <a:t>l</a:t>
                      </a:r>
                      <a:r>
                        <a:rPr lang="en-US" altLang="zh-CN" sz="1050" i="1" baseline="-25000" dirty="0"/>
                        <a:t>0</a:t>
                      </a:r>
                      <a:r>
                        <a:rPr lang="en-US" altLang="zh-CN" sz="1050" dirty="0"/>
                        <a:t> = 2 or 3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2" hangingPunct="0"/>
                      <a:r>
                        <a:rPr lang="en-US" altLang="zh-CN" sz="1050" i="1" dirty="0"/>
                        <a:t>l</a:t>
                      </a:r>
                      <a:r>
                        <a:rPr lang="en-US" altLang="zh-CN" sz="1050" i="1" baseline="-25000" dirty="0"/>
                        <a:t>0</a:t>
                      </a:r>
                      <a:r>
                        <a:rPr lang="en-US" altLang="zh-CN" sz="1050" dirty="0"/>
                        <a:t> = 2 or 3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vl="2" hangingPunct="0"/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/>
                        <a:t>start symbol index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93208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MCS 2 and MCS 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</a:t>
                      </a:r>
                      <a:r>
                        <a:rPr kumimoji="1" lang="en-GB" altLang="zh-CN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space: </a:t>
                      </a: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 and MCS 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MCS2 and [16] for 1T1R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MCS</a:t>
                      </a:r>
                      <a:r>
                        <a:rPr kumimoji="1" lang="en-GB" altLang="zh-CN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 and MCS 16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</a:t>
                      </a: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 and MCS 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MCS2 and [16] for 1T1R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Doppler shift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1740Hz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3334Hz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508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2.1GHz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1.8GHz (Band n3)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200" kern="1200" baseline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538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HST single-tap</a:t>
                      </a:r>
                      <a:r>
                        <a:rPr lang="en-GB" altLang="zh-CN" sz="105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channel model:</a:t>
                      </a:r>
                      <a:endParaRPr lang="en-GB" altLang="zh-CN" sz="1050" noProof="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Ds=300m,</a:t>
                      </a:r>
                      <a:r>
                        <a:rPr lang="en-GB" altLang="zh-CN" sz="105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50" baseline="0" noProof="0" dirty="0" err="1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=2m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Ds=700m, </a:t>
                      </a:r>
                      <a:r>
                        <a:rPr lang="en-GB" altLang="zh-CN" sz="1050" baseline="0" noProof="0" dirty="0" err="1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=150m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aseline="0" noProof="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FFS: </a:t>
                      </a:r>
                      <a:r>
                        <a:rPr lang="en-GB" sz="1050" dirty="0">
                          <a:solidFill>
                            <a:srgbClr val="0070C0"/>
                          </a:solidFill>
                        </a:rPr>
                        <a:t>Multi-path fading channel under high Doppler value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>
                          <a:solidFill>
                            <a:srgbClr val="0070C0"/>
                          </a:solidFill>
                        </a:rPr>
                        <a:t>15kHz: [1200]/[600]Hz; 30kHz: [2400]/[1200]Hz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20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strike="noStrike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10MHz/</a:t>
                      </a:r>
                      <a:r>
                        <a:rPr kumimoji="1" lang="en-GB" altLang="zh-CN" sz="1050" strike="noStrike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5MHz</a:t>
                      </a: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; 30kHz: 40MHz/</a:t>
                      </a:r>
                      <a:r>
                        <a:rPr kumimoji="1" lang="en-GB" altLang="zh-CN" sz="1050" strike="noStrike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10MHz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/>
                        <a:t>Number of HARQ transmissions </a:t>
                      </a: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215549"/>
                  </a:ext>
                </a:extLst>
              </a:tr>
              <a:tr h="17942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5875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85000" lnSpcReduction="10000"/>
          </a:bodyPr>
          <a:lstStyle/>
          <a:p>
            <a:pPr marL="400050">
              <a:spcBef>
                <a:spcPts val="600"/>
              </a:spcBef>
            </a:pPr>
            <a:r>
              <a:rPr lang="en-GB" altLang="zh-CN" sz="2400" dirty="0">
                <a:ea typeface="Arial Unicode MS" pitchFamily="50" charset="-127"/>
                <a:cs typeface="Arial Unicode MS" pitchFamily="50" charset="-127"/>
              </a:rPr>
              <a:t>Agreed WFs for PUSCH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ea typeface="Arial Unicode MS" pitchFamily="50" charset="-127"/>
                <a:cs typeface="Arial Unicode MS" pitchFamily="50" charset="-127"/>
              </a:rPr>
              <a:t>R4-1910128 Way forward on NR HST BS demodulation requirements, RAN4#92.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ea typeface="Arial Unicode MS" pitchFamily="50" charset="-127"/>
                <a:cs typeface="Arial Unicode MS" pitchFamily="50" charset="-127"/>
              </a:rPr>
              <a:t>R4-1912809 Way forward on NR HST PUSCH demodulation requirements, RAN4#92Bis.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ea typeface="Arial Unicode MS" pitchFamily="50" charset="-127"/>
                <a:cs typeface="Arial Unicode MS" pitchFamily="50" charset="-127"/>
              </a:rPr>
              <a:t>R4-1915886 Way forward on NR HST PUSCH demodulation requirements, RAN4#93.</a:t>
            </a:r>
            <a:endParaRPr lang="zh-CN" altLang="en-US" sz="2000" dirty="0">
              <a:ea typeface="Arial Unicode MS" pitchFamily="50" charset="-127"/>
              <a:cs typeface="Arial Unicode MS" pitchFamily="50" charset="-127"/>
            </a:endParaRP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ea typeface="Arial Unicode MS" pitchFamily="50" charset="-127"/>
                <a:cs typeface="Arial Unicode MS" pitchFamily="50" charset="-127"/>
              </a:rPr>
              <a:t>Agreed WFs for PRACH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ea typeface="Arial Unicode MS" pitchFamily="50" charset="-127"/>
                <a:cs typeface="Arial Unicode MS" pitchFamily="50" charset="-127"/>
              </a:rPr>
              <a:t>R4-1910128 WF on NR BS HST demodulation requirements , RAN4#92.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ea typeface="Arial Unicode MS" pitchFamily="50" charset="-127"/>
                <a:cs typeface="Arial Unicode MS" pitchFamily="50" charset="-127"/>
              </a:rPr>
              <a:t>R4-1912729 WF on  NR HST BS PRACH demodulation requirements, RAN4#92b.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ea typeface="Arial Unicode MS" pitchFamily="50" charset="-127"/>
                <a:cs typeface="Arial Unicode MS" pitchFamily="50" charset="-127"/>
              </a:rPr>
              <a:t>R4-1915871 Way forward on NR HST PRACH demodulation requirement, RAN4#93.</a:t>
            </a:r>
          </a:p>
          <a:p>
            <a:pPr marL="400050" lvl="0">
              <a:spcBef>
                <a:spcPts val="600"/>
              </a:spcBef>
            </a:pPr>
            <a:r>
              <a:rPr lang="en-GB" altLang="zh-CN" sz="2400" dirty="0">
                <a:ea typeface="Arial Unicode MS" pitchFamily="50" charset="-127"/>
              </a:rPr>
              <a:t>Agreed WFs for BS </a:t>
            </a:r>
            <a:r>
              <a:rPr lang="en-GB" altLang="zh-CN" sz="2400" dirty="0" err="1">
                <a:ea typeface="Arial Unicode MS" pitchFamily="50" charset="-127"/>
              </a:rPr>
              <a:t>demod</a:t>
            </a:r>
            <a:r>
              <a:rPr lang="en-GB" altLang="zh-CN" sz="2400" dirty="0">
                <a:ea typeface="Arial Unicode MS" pitchFamily="50" charset="-127"/>
              </a:rPr>
              <a:t> in previous meetings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ea typeface="Arial Unicode MS" pitchFamily="50" charset="-127"/>
              </a:rPr>
              <a:t>R4-2002405, WF on Rel-16 NR HST BS demodulation requirements, RAN4#94-e.</a:t>
            </a:r>
            <a:br>
              <a:rPr lang="en-GB" altLang="zh-CN" sz="2000" dirty="0">
                <a:ea typeface="Arial Unicode MS" pitchFamily="50" charset="-127"/>
              </a:rPr>
            </a:br>
            <a:r>
              <a:rPr lang="en-GB" altLang="zh-CN" sz="2000" dirty="0">
                <a:ea typeface="Arial Unicode MS" pitchFamily="50" charset="-127"/>
              </a:rPr>
              <a:t>(The content in WF R4-2002405 except slide 16 is agreed; see meeting minutes.)</a:t>
            </a:r>
          </a:p>
          <a:p>
            <a:pPr marL="400050">
              <a:spcBef>
                <a:spcPts val="600"/>
              </a:spcBef>
            </a:pPr>
            <a:r>
              <a:rPr lang="en-GB" altLang="zh-CN" sz="2400" dirty="0">
                <a:ea typeface="Arial Unicode MS" pitchFamily="50" charset="-127"/>
              </a:rPr>
              <a:t>Corresponding Email summary in RAN4#94-e-Bis</a:t>
            </a:r>
          </a:p>
          <a:p>
            <a:pPr marL="800100" lvl="1">
              <a:spcBef>
                <a:spcPts val="600"/>
              </a:spcBef>
            </a:pPr>
            <a:r>
              <a:rPr lang="en-GB" altLang="zh-CN" sz="2000" dirty="0">
                <a:ea typeface="Arial Unicode MS" pitchFamily="50" charset="-127"/>
              </a:rPr>
              <a:t>R4-2005594 Email discussion summary for [94e Bis][223] </a:t>
            </a:r>
            <a:r>
              <a:rPr lang="en-GB" altLang="zh-CN" sz="2000" dirty="0" err="1">
                <a:ea typeface="Arial Unicode MS" pitchFamily="50" charset="-127"/>
              </a:rPr>
              <a:t>NR_HST_Demod_BS</a:t>
            </a:r>
            <a:r>
              <a:rPr lang="en-GB" altLang="zh-CN" sz="2000" dirty="0">
                <a:ea typeface="Arial Unicode MS" pitchFamily="50" charset="-127"/>
              </a:rPr>
              <a:t>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295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dirty="0">
                <a:highlight>
                  <a:srgbClr val="00FF00"/>
                </a:highlight>
              </a:rPr>
              <a:t>Agreements from 1st round</a:t>
            </a:r>
          </a:p>
          <a:p>
            <a:pPr lvl="1" hangingPunct="0"/>
            <a:r>
              <a:rPr lang="en-GB" dirty="0"/>
              <a:t>Organisation of high-speed train requirement sections for PUSCH 500kph in specifications</a:t>
            </a:r>
          </a:p>
          <a:p>
            <a:pPr lvl="2" hangingPunct="0"/>
            <a:r>
              <a:rPr lang="en-GB" dirty="0"/>
              <a:t>Re-use the HST PUSCH section currently used for 350kph to capture 500kph requirements</a:t>
            </a:r>
          </a:p>
          <a:p>
            <a:pPr lvl="1" hangingPunct="0"/>
            <a:r>
              <a:rPr lang="en-GB" dirty="0"/>
              <a:t>Formalization of “l0=2 or l0=3” notes in TS 38.104 specification</a:t>
            </a:r>
          </a:p>
          <a:p>
            <a:pPr lvl="2" hangingPunct="0"/>
            <a:r>
              <a:rPr lang="en-GB" dirty="0"/>
              <a:t>Minimum performance requirement specification (TS 38.104) does not explicitly capture the “l0=2 or l0=3” option in its test parameter. The options are captured in the FRC descriptions.</a:t>
            </a:r>
          </a:p>
          <a:p>
            <a:pPr lvl="1" hangingPunct="0"/>
            <a:r>
              <a:rPr lang="en-GB" dirty="0"/>
              <a:t>Renaming of HST scenario 1</a:t>
            </a:r>
          </a:p>
          <a:p>
            <a:pPr lvl="2" hangingPunct="0"/>
            <a:r>
              <a:rPr lang="en-GB" dirty="0"/>
              <a:t>No change to HST scenario naming.</a:t>
            </a:r>
            <a:endParaRPr lang="en-GB" altLang="zh-CN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4646A8E-8C50-412A-8FC0-24BA5B926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text</a:t>
            </a:r>
          </a:p>
        </p:txBody>
      </p:sp>
    </p:spTree>
    <p:extLst>
      <p:ext uri="{BB962C8B-B14F-4D97-AF65-F5344CB8AC3E}">
        <p14:creationId xmlns:p14="http://schemas.microsoft.com/office/powerpoint/2010/main" val="610512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Organisation of high-speed train requirement sections for PUSCH 500kph in specifications</a:t>
            </a:r>
          </a:p>
          <a:p>
            <a:pPr marL="457200" lvl="1" indent="0" hangingPunct="0">
              <a:buNone/>
            </a:pPr>
            <a:endParaRPr lang="en-GB" dirty="0"/>
          </a:p>
          <a:p>
            <a:pPr marL="457200" lvl="1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 2</a:t>
            </a:r>
            <a:r>
              <a:rPr lang="en-GB" baseline="30000" dirty="0">
                <a:highlight>
                  <a:srgbClr val="00FF00"/>
                </a:highlight>
              </a:rPr>
              <a:t>nd</a:t>
            </a:r>
            <a:r>
              <a:rPr lang="en-GB" dirty="0">
                <a:highlight>
                  <a:srgbClr val="00FF00"/>
                </a:highlight>
              </a:rPr>
              <a:t> round (online session):</a:t>
            </a:r>
          </a:p>
          <a:p>
            <a:pPr marL="857250" lvl="2" indent="0" hangingPunct="0">
              <a:buNone/>
            </a:pPr>
            <a:r>
              <a:rPr lang="en-GB" dirty="0"/>
              <a:t>One new table for 500kph requirements.</a:t>
            </a: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4E0648B-9E28-46FA-93FB-AC7E75D89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Text</a:t>
            </a:r>
          </a:p>
        </p:txBody>
      </p:sp>
    </p:spTree>
    <p:extLst>
      <p:ext uri="{BB962C8B-B14F-4D97-AF65-F5344CB8AC3E}">
        <p14:creationId xmlns:p14="http://schemas.microsoft.com/office/powerpoint/2010/main" val="3024058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F5F50-963C-4A93-9F04-605CC2191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38DA2-0887-41AC-8F2F-1EC26EB39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hangingPunct="0"/>
            <a:r>
              <a:rPr lang="en-GB" dirty="0"/>
              <a:t>Organisation of high-speed train requirement sections for PUSCH DFT-s-OFDM in specifications</a:t>
            </a:r>
          </a:p>
          <a:p>
            <a:pPr lvl="1" hangingPunct="0"/>
            <a:r>
              <a:rPr lang="en-GB" dirty="0"/>
              <a:t>Option 1: In HST PUSCH section currently used for 350kph (e.g., 38.104 section 8.2.4)</a:t>
            </a:r>
          </a:p>
          <a:p>
            <a:pPr lvl="2" hangingPunct="0"/>
            <a:r>
              <a:rPr lang="en-GB" dirty="0"/>
              <a:t>New test parameter table and minimum requirements tables(s) for “transform precoding = on”.</a:t>
            </a:r>
          </a:p>
          <a:p>
            <a:pPr lvl="1" hangingPunct="0"/>
            <a:r>
              <a:rPr lang="en-GB" dirty="0"/>
              <a:t>Option 2: TBD after DFT-s-OFDM agreement.</a:t>
            </a:r>
          </a:p>
          <a:p>
            <a:pPr lvl="1" hangingPunct="0"/>
            <a:endParaRPr lang="en-GB" dirty="0"/>
          </a:p>
          <a:p>
            <a:pPr marL="457200" lvl="1" indent="0" hangingPunct="0">
              <a:buNone/>
            </a:pPr>
            <a:r>
              <a:rPr lang="en-GB" dirty="0"/>
              <a:t>Proposed WF</a:t>
            </a:r>
          </a:p>
          <a:p>
            <a:pPr marL="857250" lvl="2" indent="0" hangingPunct="0">
              <a:buNone/>
            </a:pPr>
            <a:r>
              <a:rPr lang="en-GB" dirty="0"/>
              <a:t>TBD after DFT-s-OFDM introduction agreement.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3453E7-FBD9-42F6-A250-A508C6DD5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769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F5F50-963C-4A93-9F04-605CC2191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38DA2-0887-41AC-8F2F-1EC26EB39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hangingPunct="0"/>
            <a:r>
              <a:rPr lang="en-GB" dirty="0"/>
              <a:t>Organisation of high-speed train requirement sections for PUSCH fading channel under high Doppler in specifications</a:t>
            </a:r>
          </a:p>
          <a:p>
            <a:pPr lvl="1" hangingPunct="0"/>
            <a:r>
              <a:rPr lang="en-GB" dirty="0"/>
              <a:t>Option 1: Introduce in non-HST PUSCH section.</a:t>
            </a:r>
          </a:p>
          <a:p>
            <a:pPr lvl="1" hangingPunct="0"/>
            <a:r>
              <a:rPr lang="en-GB" dirty="0"/>
              <a:t>Option 2: Introduce in HST PUSCH section.</a:t>
            </a:r>
          </a:p>
          <a:p>
            <a:pPr lvl="1" hangingPunct="0"/>
            <a:r>
              <a:rPr lang="en-GB" dirty="0"/>
              <a:t>Option 3: TBD after PUSCH fading channel under high Doppler agreement.</a:t>
            </a:r>
          </a:p>
          <a:p>
            <a:pPr lvl="1" hangingPunct="0"/>
            <a:endParaRPr lang="en-GB" dirty="0"/>
          </a:p>
          <a:p>
            <a:pPr marL="457200" lvl="1" indent="0" hangingPunct="0">
              <a:buNone/>
            </a:pPr>
            <a:r>
              <a:rPr lang="en-GB" dirty="0"/>
              <a:t>Proposed WF</a:t>
            </a:r>
          </a:p>
          <a:p>
            <a:pPr marL="857250" lvl="2" indent="0" hangingPunct="0">
              <a:buNone/>
            </a:pPr>
            <a:r>
              <a:rPr lang="en-GB" dirty="0"/>
              <a:t>TBD after PUSCH fading channel under high Doppler agreement.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3453E7-FBD9-42F6-A250-A508C6DD5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5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C0546-F67D-4617-9B91-93CE64FF1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Applicability rules and declarations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F3A6D-4579-416E-8D84-E4F4B16342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00FF00"/>
                </a:highlight>
              </a:rPr>
              <a:t>Agreements from 1st round</a:t>
            </a:r>
          </a:p>
          <a:p>
            <a:pPr lvl="1" hangingPunct="0"/>
            <a:r>
              <a:rPr lang="en-GB" dirty="0"/>
              <a:t>Relationship between TDD and FDD requirements</a:t>
            </a:r>
          </a:p>
          <a:p>
            <a:pPr lvl="2" hangingPunct="0"/>
            <a:r>
              <a:rPr lang="en-GB" dirty="0"/>
              <a:t>Same requirements applicable for FDD and TDD; only one case simulated for result delivery.</a:t>
            </a:r>
            <a:br>
              <a:rPr lang="en-GB" dirty="0"/>
            </a:br>
            <a:r>
              <a:rPr lang="en-GB" dirty="0"/>
              <a:t>Parameter tables show SRS mapping for FDD and TDD separately.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F9726C-C794-4A24-BC02-343CF12A0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572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C3DE-7560-4F7C-BB49-E2D7100E9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Applicability rules and declarations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CFEFA-1D45-443B-83A6-EAA2117FD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dirty="0"/>
              <a:t>High speed implicit test passing</a:t>
            </a:r>
          </a:p>
          <a:p>
            <a:pPr marL="457200" lvl="1" indent="0" hangingPunct="0">
              <a:buNone/>
            </a:pPr>
            <a:endParaRPr lang="en-GB" dirty="0"/>
          </a:p>
          <a:p>
            <a:pPr marL="457200" lvl="1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 2</a:t>
            </a:r>
            <a:r>
              <a:rPr lang="en-GB" baseline="30000" dirty="0">
                <a:highlight>
                  <a:srgbClr val="00FF00"/>
                </a:highlight>
              </a:rPr>
              <a:t>nd</a:t>
            </a:r>
            <a:r>
              <a:rPr lang="en-GB" dirty="0">
                <a:highlight>
                  <a:srgbClr val="00FF00"/>
                </a:highlight>
              </a:rPr>
              <a:t> round (online session):</a:t>
            </a:r>
          </a:p>
          <a:p>
            <a:pPr marL="857250" lvl="2" indent="0" hangingPunct="0">
              <a:buNone/>
            </a:pPr>
            <a:r>
              <a:rPr lang="en-GB" dirty="0"/>
              <a:t>Allow implicit </a:t>
            </a:r>
            <a:r>
              <a:rPr lang="en-GB"/>
              <a:t>test passing.</a:t>
            </a:r>
            <a:br>
              <a:rPr lang="en-GB" dirty="0"/>
            </a:br>
            <a:r>
              <a:rPr lang="en-GB" dirty="0"/>
              <a:t>A BS that declares to support 500kph, and passes the tests for 500kph, can also consider the tests for 350kph as passed.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5FEA4-517D-4047-B113-75354059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538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C3DE-7560-4F7C-BB49-E2D7100E9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Applicability rules and declarations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CFEFA-1D45-443B-83A6-EAA2117FD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hangingPunct="0"/>
            <a:r>
              <a:rPr lang="en-GB" dirty="0"/>
              <a:t>High speed support declaration for HST PUSCH</a:t>
            </a:r>
          </a:p>
          <a:p>
            <a:pPr lvl="1" hangingPunct="0"/>
            <a:r>
              <a:rPr lang="en-GB" dirty="0"/>
              <a:t>Option 1: </a:t>
            </a:r>
            <a:br>
              <a:rPr lang="en-GB" dirty="0"/>
            </a:br>
            <a:r>
              <a:rPr lang="en-GB" dirty="0"/>
              <a:t>Declare category of supported maximum speed. This can be either 350 or 500kph (or no HST support).</a:t>
            </a:r>
            <a:br>
              <a:rPr lang="en-GB" dirty="0"/>
            </a:br>
            <a:r>
              <a:rPr lang="en-GB" dirty="0"/>
              <a:t>Which tests need to be passed, if 500kph is declared, is discussed separately under “High speed implicit test passing”</a:t>
            </a:r>
          </a:p>
          <a:p>
            <a:pPr lvl="1" hangingPunct="0"/>
            <a:r>
              <a:rPr lang="en-GB" dirty="0"/>
              <a:t>Option 2:</a:t>
            </a:r>
            <a:br>
              <a:rPr lang="en-GB" dirty="0"/>
            </a:br>
            <a:r>
              <a:rPr lang="en-GB" dirty="0"/>
              <a:t>Declare category of supported design target speed(s). This can be 350 or 500 or 350&amp;500kph (or no HST support). </a:t>
            </a:r>
            <a:br>
              <a:rPr lang="en-GB" dirty="0"/>
            </a:br>
            <a:r>
              <a:rPr lang="en-GB" dirty="0"/>
              <a:t>Only the corresponding requirements are tested (only 350&amp;500kph tests both).</a:t>
            </a:r>
          </a:p>
          <a:p>
            <a:pPr lvl="1" hangingPunct="0"/>
            <a:endParaRPr lang="en-GB" dirty="0"/>
          </a:p>
          <a:p>
            <a:pPr marL="457200" lvl="1" indent="0" hangingPunct="0">
              <a:buNone/>
            </a:pPr>
            <a:r>
              <a:rPr lang="en-GB" dirty="0"/>
              <a:t>Proposed WF</a:t>
            </a:r>
          </a:p>
          <a:p>
            <a:pPr marL="857250" lvl="2" indent="0" hangingPunct="0">
              <a:buNone/>
            </a:pPr>
            <a:r>
              <a:rPr lang="en-GB" dirty="0"/>
              <a:t>Companies are encouraged to bring specific manufacturer declaration proposals in a form that could be included in the manufacturer declaration table, i.e., all declaration groups, all choices per group, and explanation of each choice.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5FEA4-517D-4047-B113-75354059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35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6053</TotalTime>
  <Words>1406</Words>
  <Application>Microsoft Office PowerPoint</Application>
  <PresentationFormat>On-screen Show (4:3)</PresentationFormat>
  <Paragraphs>229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Arial Unicode MS</vt:lpstr>
      <vt:lpstr>Calibri</vt:lpstr>
      <vt:lpstr>Office 主题</vt:lpstr>
      <vt:lpstr>WF on Rel-16 NR HST PUSCH BS demodulation requirements</vt:lpstr>
      <vt:lpstr>Background</vt:lpstr>
      <vt:lpstr>Specification text</vt:lpstr>
      <vt:lpstr>Specification Text</vt:lpstr>
      <vt:lpstr>Specification Text</vt:lpstr>
      <vt:lpstr>Specification Text</vt:lpstr>
      <vt:lpstr>Applicability rules and declarations</vt:lpstr>
      <vt:lpstr>Applicability rules and declarations</vt:lpstr>
      <vt:lpstr>Applicability rules and declarations</vt:lpstr>
      <vt:lpstr>Applicability rules and declarations</vt:lpstr>
      <vt:lpstr>Configurations to be tested</vt:lpstr>
      <vt:lpstr>Configurations to be tested</vt:lpstr>
      <vt:lpstr>Configurations to be tested</vt:lpstr>
      <vt:lpstr>Configurations to be tested</vt:lpstr>
      <vt:lpstr>Configurations to be tested</vt:lpstr>
      <vt:lpstr>Configurations to be tested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Moderator</cp:lastModifiedBy>
  <cp:revision>398</cp:revision>
  <dcterms:created xsi:type="dcterms:W3CDTF">2019-09-05T02:26:38Z</dcterms:created>
  <dcterms:modified xsi:type="dcterms:W3CDTF">2020-04-29T18:04:48Z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</Properties>
</file>