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474" r:id="rId6"/>
    <p:sldId id="475" r:id="rId7"/>
    <p:sldId id="476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111724-E903-4AE5-83CB-2C31723DF6FF}" v="4" dt="2020-04-29T16:42:15.377"/>
    <p1510:client id="{E42E009D-7633-4374-8255-050D46265FE6}" v="2" dt="2020-04-29T11:45:54.236"/>
    <p1510:client id="{FDFE4633-48C5-4A0B-812F-65C16496182E}" v="10" dt="2020-04-28T18:17:53.6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89783" autoAdjust="0"/>
  </p:normalViewPr>
  <p:slideViewPr>
    <p:cSldViewPr>
      <p:cViewPr varScale="1">
        <p:scale>
          <a:sx n="110" d="100"/>
          <a:sy n="110" d="100"/>
        </p:scale>
        <p:origin x="156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225436EB-4058-47E5-B345-100A2AB4E789}"/>
    <pc:docChg chg="addSld delSld modSld sldOrd">
      <pc:chgData name="Gaurav Nigam" userId="5d6eecaa-87af-434f-b1c7-8f35e61232ad" providerId="ADAL" clId="{225436EB-4058-47E5-B345-100A2AB4E789}" dt="2020-04-24T19:27:22.088" v="1003" actId="2696"/>
      <pc:docMkLst>
        <pc:docMk/>
      </pc:docMkLst>
      <pc:sldChg chg="modSp">
        <pc:chgData name="Gaurav Nigam" userId="5d6eecaa-87af-434f-b1c7-8f35e61232ad" providerId="ADAL" clId="{225436EB-4058-47E5-B345-100A2AB4E789}" dt="2020-04-24T19:04:28.175" v="43" actId="20577"/>
        <pc:sldMkLst>
          <pc:docMk/>
          <pc:sldMk cId="0" sldId="256"/>
        </pc:sldMkLst>
        <pc:spChg chg="mod">
          <ac:chgData name="Gaurav Nigam" userId="5d6eecaa-87af-434f-b1c7-8f35e61232ad" providerId="ADAL" clId="{225436EB-4058-47E5-B345-100A2AB4E789}" dt="2020-04-24T19:04:28.175" v="43" actId="20577"/>
          <ac:spMkLst>
            <pc:docMk/>
            <pc:sldMk cId="0" sldId="256"/>
            <ac:spMk id="3074" creationId="{00000000-0000-0000-0000-000000000000}"/>
          </ac:spMkLst>
        </pc:spChg>
      </pc:sldChg>
      <pc:sldChg chg="del">
        <pc:chgData name="Gaurav Nigam" userId="5d6eecaa-87af-434f-b1c7-8f35e61232ad" providerId="ADAL" clId="{225436EB-4058-47E5-B345-100A2AB4E789}" dt="2020-04-24T19:27:22.023" v="1002" actId="2696"/>
        <pc:sldMkLst>
          <pc:docMk/>
          <pc:sldMk cId="2609167259" sldId="472"/>
        </pc:sldMkLst>
      </pc:sldChg>
      <pc:sldChg chg="del">
        <pc:chgData name="Gaurav Nigam" userId="5d6eecaa-87af-434f-b1c7-8f35e61232ad" providerId="ADAL" clId="{225436EB-4058-47E5-B345-100A2AB4E789}" dt="2020-04-24T19:27:22.088" v="1003" actId="2696"/>
        <pc:sldMkLst>
          <pc:docMk/>
          <pc:sldMk cId="1355166625" sldId="473"/>
        </pc:sldMkLst>
      </pc:sldChg>
      <pc:sldChg chg="modSp add ord">
        <pc:chgData name="Gaurav Nigam" userId="5d6eecaa-87af-434f-b1c7-8f35e61232ad" providerId="ADAL" clId="{225436EB-4058-47E5-B345-100A2AB4E789}" dt="2020-04-24T19:08:58.144" v="274" actId="20577"/>
        <pc:sldMkLst>
          <pc:docMk/>
          <pc:sldMk cId="3871789159" sldId="474"/>
        </pc:sldMkLst>
        <pc:spChg chg="mod">
          <ac:chgData name="Gaurav Nigam" userId="5d6eecaa-87af-434f-b1c7-8f35e61232ad" providerId="ADAL" clId="{225436EB-4058-47E5-B345-100A2AB4E789}" dt="2020-04-24T19:07:50.063" v="115"/>
          <ac:spMkLst>
            <pc:docMk/>
            <pc:sldMk cId="3871789159" sldId="474"/>
            <ac:spMk id="2" creationId="{61458F99-F5F9-4D67-9E8F-C9EFD71D63D5}"/>
          </ac:spMkLst>
        </pc:spChg>
        <pc:spChg chg="mod">
          <ac:chgData name="Gaurav Nigam" userId="5d6eecaa-87af-434f-b1c7-8f35e61232ad" providerId="ADAL" clId="{225436EB-4058-47E5-B345-100A2AB4E789}" dt="2020-04-24T19:08:58.144" v="274" actId="20577"/>
          <ac:spMkLst>
            <pc:docMk/>
            <pc:sldMk cId="3871789159" sldId="474"/>
            <ac:spMk id="3" creationId="{35A34175-5907-42B3-A495-8428678CF686}"/>
          </ac:spMkLst>
        </pc:spChg>
      </pc:sldChg>
      <pc:sldChg chg="modSp add">
        <pc:chgData name="Gaurav Nigam" userId="5d6eecaa-87af-434f-b1c7-8f35e61232ad" providerId="ADAL" clId="{225436EB-4058-47E5-B345-100A2AB4E789}" dt="2020-04-24T19:24:03.190" v="851" actId="20577"/>
        <pc:sldMkLst>
          <pc:docMk/>
          <pc:sldMk cId="4183609267" sldId="475"/>
        </pc:sldMkLst>
        <pc:spChg chg="mod">
          <ac:chgData name="Gaurav Nigam" userId="5d6eecaa-87af-434f-b1c7-8f35e61232ad" providerId="ADAL" clId="{225436EB-4058-47E5-B345-100A2AB4E789}" dt="2020-04-24T19:12:51.177" v="319" actId="20577"/>
          <ac:spMkLst>
            <pc:docMk/>
            <pc:sldMk cId="4183609267" sldId="475"/>
            <ac:spMk id="2" creationId="{3723EADF-0C68-4083-93DA-C245F1B09B35}"/>
          </ac:spMkLst>
        </pc:spChg>
        <pc:spChg chg="mod">
          <ac:chgData name="Gaurav Nigam" userId="5d6eecaa-87af-434f-b1c7-8f35e61232ad" providerId="ADAL" clId="{225436EB-4058-47E5-B345-100A2AB4E789}" dt="2020-04-24T19:24:03.190" v="851" actId="20577"/>
          <ac:spMkLst>
            <pc:docMk/>
            <pc:sldMk cId="4183609267" sldId="475"/>
            <ac:spMk id="3" creationId="{53CD30BF-7CCE-4DAC-8801-FBF40F27637A}"/>
          </ac:spMkLst>
        </pc:spChg>
      </pc:sldChg>
      <pc:sldChg chg="modSp add">
        <pc:chgData name="Gaurav Nigam" userId="5d6eecaa-87af-434f-b1c7-8f35e61232ad" providerId="ADAL" clId="{225436EB-4058-47E5-B345-100A2AB4E789}" dt="2020-04-24T19:27:06.108" v="1001" actId="20577"/>
        <pc:sldMkLst>
          <pc:docMk/>
          <pc:sldMk cId="1730342545" sldId="476"/>
        </pc:sldMkLst>
        <pc:spChg chg="mod">
          <ac:chgData name="Gaurav Nigam" userId="5d6eecaa-87af-434f-b1c7-8f35e61232ad" providerId="ADAL" clId="{225436EB-4058-47E5-B345-100A2AB4E789}" dt="2020-04-24T19:24:32.724" v="881" actId="20577"/>
          <ac:spMkLst>
            <pc:docMk/>
            <pc:sldMk cId="1730342545" sldId="476"/>
            <ac:spMk id="2" creationId="{EC605BDD-76AF-4AE6-AD11-08437C693AC3}"/>
          </ac:spMkLst>
        </pc:spChg>
        <pc:spChg chg="mod">
          <ac:chgData name="Gaurav Nigam" userId="5d6eecaa-87af-434f-b1c7-8f35e61232ad" providerId="ADAL" clId="{225436EB-4058-47E5-B345-100A2AB4E789}" dt="2020-04-24T19:27:06.108" v="1001" actId="20577"/>
          <ac:spMkLst>
            <pc:docMk/>
            <pc:sldMk cId="1730342545" sldId="476"/>
            <ac:spMk id="3" creationId="{F4C5AAD2-546A-4248-931F-2C0502D41356}"/>
          </ac:spMkLst>
        </pc:spChg>
      </pc:sldChg>
    </pc:docChg>
  </pc:docChgLst>
  <pc:docChgLst>
    <pc:chgData name="Gaurav Nigam" userId="5d6eecaa-87af-434f-b1c7-8f35e61232ad" providerId="ADAL" clId="{254F4B95-EF95-418F-ABFC-820990B2217E}"/>
    <pc:docChg chg="modSld">
      <pc:chgData name="Gaurav Nigam" userId="5d6eecaa-87af-434f-b1c7-8f35e61232ad" providerId="ADAL" clId="{254F4B95-EF95-418F-ABFC-820990B2217E}" dt="2020-04-24T19:03:07.362" v="70" actId="20577"/>
      <pc:docMkLst>
        <pc:docMk/>
      </pc:docMkLst>
      <pc:sldChg chg="modSp">
        <pc:chgData name="Gaurav Nigam" userId="5d6eecaa-87af-434f-b1c7-8f35e61232ad" providerId="ADAL" clId="{254F4B95-EF95-418F-ABFC-820990B2217E}" dt="2020-04-24T19:03:07.362" v="70" actId="20577"/>
        <pc:sldMkLst>
          <pc:docMk/>
          <pc:sldMk cId="0" sldId="256"/>
        </pc:sldMkLst>
        <pc:spChg chg="mod">
          <ac:chgData name="Gaurav Nigam" userId="5d6eecaa-87af-434f-b1c7-8f35e61232ad" providerId="ADAL" clId="{254F4B95-EF95-418F-ABFC-820990B2217E}" dt="2020-04-24T19:02:42.678" v="62" actId="20577"/>
          <ac:spMkLst>
            <pc:docMk/>
            <pc:sldMk cId="0" sldId="256"/>
            <ac:spMk id="3075" creationId="{00000000-0000-0000-0000-000000000000}"/>
          </ac:spMkLst>
        </pc:spChg>
        <pc:spChg chg="mod">
          <ac:chgData name="Gaurav Nigam" userId="5d6eecaa-87af-434f-b1c7-8f35e61232ad" providerId="ADAL" clId="{254F4B95-EF95-418F-ABFC-820990B2217E}" dt="2020-04-24T19:02:32.700" v="37" actId="20577"/>
          <ac:spMkLst>
            <pc:docMk/>
            <pc:sldMk cId="0" sldId="256"/>
            <ac:spMk id="3076" creationId="{00000000-0000-0000-0000-000000000000}"/>
          </ac:spMkLst>
        </pc:spChg>
        <pc:spChg chg="mod">
          <ac:chgData name="Gaurav Nigam" userId="5d6eecaa-87af-434f-b1c7-8f35e61232ad" providerId="ADAL" clId="{254F4B95-EF95-418F-ABFC-820990B2217E}" dt="2020-04-24T19:03:07.362" v="70" actId="20577"/>
          <ac:spMkLst>
            <pc:docMk/>
            <pc:sldMk cId="0" sldId="256"/>
            <ac:spMk id="3077" creationId="{00000000-0000-0000-0000-000000000000}"/>
          </ac:spMkLst>
        </pc:spChg>
      </pc:sldChg>
    </pc:docChg>
  </pc:docChgLst>
  <pc:docChgLst>
    <pc:chgData name="Gaurav Nigam" userId="5d6eecaa-87af-434f-b1c7-8f35e61232ad" providerId="ADAL" clId="{E42E009D-7633-4374-8255-050D46265FE6}"/>
    <pc:docChg chg="modSld">
      <pc:chgData name="Gaurav Nigam" userId="5d6eecaa-87af-434f-b1c7-8f35e61232ad" providerId="ADAL" clId="{E42E009D-7633-4374-8255-050D46265FE6}" dt="2020-04-29T11:45:54.236" v="3" actId="207"/>
      <pc:docMkLst>
        <pc:docMk/>
      </pc:docMkLst>
      <pc:sldChg chg="modSp">
        <pc:chgData name="Gaurav Nigam" userId="5d6eecaa-87af-434f-b1c7-8f35e61232ad" providerId="ADAL" clId="{E42E009D-7633-4374-8255-050D46265FE6}" dt="2020-04-29T11:45:54.236" v="3" actId="207"/>
        <pc:sldMkLst>
          <pc:docMk/>
          <pc:sldMk cId="4183609267" sldId="475"/>
        </pc:sldMkLst>
        <pc:spChg chg="mod">
          <ac:chgData name="Gaurav Nigam" userId="5d6eecaa-87af-434f-b1c7-8f35e61232ad" providerId="ADAL" clId="{E42E009D-7633-4374-8255-050D46265FE6}" dt="2020-04-29T11:45:54.236" v="3" actId="207"/>
          <ac:spMkLst>
            <pc:docMk/>
            <pc:sldMk cId="4183609267" sldId="475"/>
            <ac:spMk id="3" creationId="{53CD30BF-7CCE-4DAC-8801-FBF40F27637A}"/>
          </ac:spMkLst>
        </pc:spChg>
      </pc:sldChg>
    </pc:docChg>
  </pc:docChgLst>
  <pc:docChgLst>
    <pc:chgData name="Gaurav Nigam" userId="5d6eecaa-87af-434f-b1c7-8f35e61232ad" providerId="ADAL" clId="{19111724-E903-4AE5-83CB-2C31723DF6FF}"/>
    <pc:docChg chg="modSld">
      <pc:chgData name="Gaurav Nigam" userId="5d6eecaa-87af-434f-b1c7-8f35e61232ad" providerId="ADAL" clId="{19111724-E903-4AE5-83CB-2C31723DF6FF}" dt="2020-04-29T16:42:15.377" v="91" actId="207"/>
      <pc:docMkLst>
        <pc:docMk/>
      </pc:docMkLst>
      <pc:sldChg chg="modSp">
        <pc:chgData name="Gaurav Nigam" userId="5d6eecaa-87af-434f-b1c7-8f35e61232ad" providerId="ADAL" clId="{19111724-E903-4AE5-83CB-2C31723DF6FF}" dt="2020-04-29T16:41:54.701" v="89" actId="20577"/>
        <pc:sldMkLst>
          <pc:docMk/>
          <pc:sldMk cId="3871789159" sldId="474"/>
        </pc:sldMkLst>
        <pc:spChg chg="mod">
          <ac:chgData name="Gaurav Nigam" userId="5d6eecaa-87af-434f-b1c7-8f35e61232ad" providerId="ADAL" clId="{19111724-E903-4AE5-83CB-2C31723DF6FF}" dt="2020-04-29T16:41:54.701" v="89" actId="20577"/>
          <ac:spMkLst>
            <pc:docMk/>
            <pc:sldMk cId="3871789159" sldId="474"/>
            <ac:spMk id="2" creationId="{61458F99-F5F9-4D67-9E8F-C9EFD71D63D5}"/>
          </ac:spMkLst>
        </pc:spChg>
        <pc:spChg chg="mod">
          <ac:chgData name="Gaurav Nigam" userId="5d6eecaa-87af-434f-b1c7-8f35e61232ad" providerId="ADAL" clId="{19111724-E903-4AE5-83CB-2C31723DF6FF}" dt="2020-04-29T16:41:33.031" v="62" actId="207"/>
          <ac:spMkLst>
            <pc:docMk/>
            <pc:sldMk cId="3871789159" sldId="474"/>
            <ac:spMk id="3" creationId="{35A34175-5907-42B3-A495-8428678CF686}"/>
          </ac:spMkLst>
        </pc:spChg>
      </pc:sldChg>
      <pc:sldChg chg="modSp">
        <pc:chgData name="Gaurav Nigam" userId="5d6eecaa-87af-434f-b1c7-8f35e61232ad" providerId="ADAL" clId="{19111724-E903-4AE5-83CB-2C31723DF6FF}" dt="2020-04-29T16:42:15.377" v="91" actId="207"/>
        <pc:sldMkLst>
          <pc:docMk/>
          <pc:sldMk cId="4183609267" sldId="475"/>
        </pc:sldMkLst>
        <pc:spChg chg="mod">
          <ac:chgData name="Gaurav Nigam" userId="5d6eecaa-87af-434f-b1c7-8f35e61232ad" providerId="ADAL" clId="{19111724-E903-4AE5-83CB-2C31723DF6FF}" dt="2020-04-29T16:42:15.377" v="91" actId="207"/>
          <ac:spMkLst>
            <pc:docMk/>
            <pc:sldMk cId="4183609267" sldId="475"/>
            <ac:spMk id="3" creationId="{53CD30BF-7CCE-4DAC-8801-FBF40F27637A}"/>
          </ac:spMkLst>
        </pc:spChg>
      </pc:sldChg>
    </pc:docChg>
  </pc:docChgLst>
  <pc:docChgLst>
    <pc:chgData name="Gaurav Nigam" userId="5d6eecaa-87af-434f-b1c7-8f35e61232ad" providerId="ADAL" clId="{5BFA76DF-6FAC-4805-9E14-4BD5FE3EE5F6}"/>
    <pc:docChg chg="undo redo modSld">
      <pc:chgData name="Gaurav Nigam" userId="5d6eecaa-87af-434f-b1c7-8f35e61232ad" providerId="ADAL" clId="{5BFA76DF-6FAC-4805-9E14-4BD5FE3EE5F6}" dt="2020-04-29T13:30:35.101" v="228" actId="13926"/>
      <pc:docMkLst>
        <pc:docMk/>
      </pc:docMkLst>
      <pc:sldChg chg="modSp">
        <pc:chgData name="Gaurav Nigam" userId="5d6eecaa-87af-434f-b1c7-8f35e61232ad" providerId="ADAL" clId="{5BFA76DF-6FAC-4805-9E14-4BD5FE3EE5F6}" dt="2020-04-29T13:30:35.101" v="228" actId="13926"/>
        <pc:sldMkLst>
          <pc:docMk/>
          <pc:sldMk cId="3871789159" sldId="474"/>
        </pc:sldMkLst>
        <pc:spChg chg="mod">
          <ac:chgData name="Gaurav Nigam" userId="5d6eecaa-87af-434f-b1c7-8f35e61232ad" providerId="ADAL" clId="{5BFA76DF-6FAC-4805-9E14-4BD5FE3EE5F6}" dt="2020-04-29T13:30:35.101" v="228" actId="13926"/>
          <ac:spMkLst>
            <pc:docMk/>
            <pc:sldMk cId="3871789159" sldId="474"/>
            <ac:spMk id="3" creationId="{35A34175-5907-42B3-A495-8428678CF686}"/>
          </ac:spMkLst>
        </pc:spChg>
      </pc:sldChg>
    </pc:docChg>
  </pc:docChgLst>
  <pc:docChgLst>
    <pc:chgData name="Gaurav Nigam" userId="5d6eecaa-87af-434f-b1c7-8f35e61232ad" providerId="ADAL" clId="{FDFE4633-48C5-4A0B-812F-65C16496182E}"/>
    <pc:docChg chg="undo modSld">
      <pc:chgData name="Gaurav Nigam" userId="5d6eecaa-87af-434f-b1c7-8f35e61232ad" providerId="ADAL" clId="{FDFE4633-48C5-4A0B-812F-65C16496182E}" dt="2020-04-28T18:17:53.615" v="444" actId="207"/>
      <pc:docMkLst>
        <pc:docMk/>
      </pc:docMkLst>
      <pc:sldChg chg="modSp">
        <pc:chgData name="Gaurav Nigam" userId="5d6eecaa-87af-434f-b1c7-8f35e61232ad" providerId="ADAL" clId="{FDFE4633-48C5-4A0B-812F-65C16496182E}" dt="2020-04-28T14:50:18.917" v="246" actId="207"/>
        <pc:sldMkLst>
          <pc:docMk/>
          <pc:sldMk cId="3871789159" sldId="474"/>
        </pc:sldMkLst>
        <pc:spChg chg="mod">
          <ac:chgData name="Gaurav Nigam" userId="5d6eecaa-87af-434f-b1c7-8f35e61232ad" providerId="ADAL" clId="{FDFE4633-48C5-4A0B-812F-65C16496182E}" dt="2020-04-28T14:50:18.917" v="246" actId="207"/>
          <ac:spMkLst>
            <pc:docMk/>
            <pc:sldMk cId="3871789159" sldId="474"/>
            <ac:spMk id="3" creationId="{35A34175-5907-42B3-A495-8428678CF686}"/>
          </ac:spMkLst>
        </pc:spChg>
      </pc:sldChg>
      <pc:sldChg chg="modSp">
        <pc:chgData name="Gaurav Nigam" userId="5d6eecaa-87af-434f-b1c7-8f35e61232ad" providerId="ADAL" clId="{FDFE4633-48C5-4A0B-812F-65C16496182E}" dt="2020-04-28T18:17:53.615" v="444" actId="207"/>
        <pc:sldMkLst>
          <pc:docMk/>
          <pc:sldMk cId="4183609267" sldId="475"/>
        </pc:sldMkLst>
        <pc:spChg chg="mod">
          <ac:chgData name="Gaurav Nigam" userId="5d6eecaa-87af-434f-b1c7-8f35e61232ad" providerId="ADAL" clId="{FDFE4633-48C5-4A0B-812F-65C16496182E}" dt="2020-04-28T18:17:53.615" v="444" actId="207"/>
          <ac:spMkLst>
            <pc:docMk/>
            <pc:sldMk cId="4183609267" sldId="475"/>
            <ac:spMk id="3" creationId="{53CD30BF-7CCE-4DAC-8801-FBF40F27637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4/29/2020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</a:t>
            </a:r>
            <a:r>
              <a:rPr lang="en-US" sz="4000" dirty="0"/>
              <a:t>Rel-15 NR UE Performance Maintenance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Qualcomm,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27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#94-e-Bis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20 April – 30 April,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4</a:t>
            </a:r>
            <a:r>
              <a:rPr lang="en-GB" sz="1800" b="1" dirty="0"/>
              <a:t>.11.1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R4-2005517</a:t>
            </a:r>
            <a:endParaRPr lang="zh-CN" altLang="en-US" sz="1800" b="1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11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58F99-F5F9-4D67-9E8F-C9EFD71D6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PDCCH Mapping to Physical Antennas and Precoder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A34175-5907-42B3-A495-8428678CF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CSI reporting requirements, PDCCH is </a:t>
            </a:r>
            <a:r>
              <a:rPr lang="en-US" dirty="0" err="1"/>
              <a:t>precoded</a:t>
            </a:r>
            <a:r>
              <a:rPr lang="en-US" dirty="0"/>
              <a:t> with random single panel Type I precoder to two physical antennas when number of Tx antennas are &gt; 1.</a:t>
            </a:r>
          </a:p>
          <a:p>
            <a:pPr lvl="1"/>
            <a:r>
              <a:rPr lang="en-US" dirty="0"/>
              <a:t>In case of static channel, precoder will be randomly chosen from precoder index 0 and 2.</a:t>
            </a:r>
          </a:p>
          <a:p>
            <a:pPr lvl="1"/>
            <a:r>
              <a:rPr lang="en-US" dirty="0"/>
              <a:t>Precoder will be randomly chosen per slot.</a:t>
            </a:r>
          </a:p>
          <a:p>
            <a:r>
              <a:rPr lang="en-US" dirty="0"/>
              <a:t>For Sustained Data Rate requirements with 2Tx, PDCCH precoder will be randomly chosen per slot from precoder index 0 and 2.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D3314-9029-47E4-9421-A71D66F31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1789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3EADF-0C68-4083-93DA-C245F1B09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DL Channels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D30BF-7CCE-4DAC-8801-FBF40F2763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Specify antenna port to physical antenna mapping in Annex B.4.1.</a:t>
            </a:r>
          </a:p>
          <a:p>
            <a:r>
              <a:rPr lang="en-US" dirty="0"/>
              <a:t>Clarification on definition of EPRE will be provided in Table C.3.1-1 and Table C.5.1-1:</a:t>
            </a:r>
          </a:p>
          <a:p>
            <a:pPr lvl="1"/>
            <a:r>
              <a:rPr lang="en-US" dirty="0"/>
              <a:t>Companies are encouraged to check EPRE definition in TS 38.214 (i.e. per port or for all ports, before or after precoder etc.)</a:t>
            </a:r>
          </a:p>
          <a:p>
            <a:r>
              <a:rPr lang="en-US" dirty="0"/>
              <a:t>EPRE ratios in Annex C are determined such that </a:t>
            </a:r>
            <a:r>
              <a:rPr lang="en-US" i="1" dirty="0" err="1"/>
              <a:t>powerControlOffset</a:t>
            </a:r>
            <a:r>
              <a:rPr lang="en-US" dirty="0"/>
              <a:t> and </a:t>
            </a:r>
            <a:r>
              <a:rPr lang="en-US" i="1" dirty="0" err="1"/>
              <a:t>powerControlOffsetSS</a:t>
            </a:r>
            <a:r>
              <a:rPr lang="en-US" dirty="0"/>
              <a:t> are set to 0.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8ADACF-5C64-43BC-B312-D94C441A1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3609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05BDD-76AF-4AE6-AD11-08437C69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MIMO Correlation Matrices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5AAD2-546A-4248-931F-2C0502D41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MIMO correlation matrices for cross polarized 2x4 and 4x4 high correlation cases will be specified in Table B.2.3.2.2-2.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2217F-6C74-4BFB-8B4D-C4B5AF6EE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03425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1300</TotalTime>
  <Words>223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Way forward on Rel-15 NR UE Performance Maintenance</vt:lpstr>
      <vt:lpstr>PDCCH Mapping to Physical Antennas and Precoder Configuration</vt:lpstr>
      <vt:lpstr>DL Channels Mapping</vt:lpstr>
      <vt:lpstr>MIMO Correlation Matrices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Gaurav Nigam</cp:lastModifiedBy>
  <cp:revision>1494</cp:revision>
  <dcterms:created xsi:type="dcterms:W3CDTF">2013-05-13T16:02:00Z</dcterms:created>
  <dcterms:modified xsi:type="dcterms:W3CDTF">2020-04-29T16:42:17Z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2020-03-04 21:07:45Z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  <property fmtid="{D5CDD505-2E9C-101B-9397-08002B2CF9AE}" pid="25" name="RS_Classification">
    <vt:lpwstr>UNRESTRICTED</vt:lpwstr>
  </property>
  <property fmtid="{D5CDD505-2E9C-101B-9397-08002B2CF9AE}" pid="26" name="RS_ClassificationID">
    <vt:i4>0</vt:i4>
  </property>
</Properties>
</file>