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6CDED-B69F-4F17-965A-FCE92E4C5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7CB97-297E-4A96-ABFC-451951980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6BE18-B6DF-4B2E-801A-C6F913465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4B15A-8A97-41EB-A6F6-D38772F43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BDEB8D-8C36-4A33-9945-C51A17496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0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66424-54F6-4EC1-8057-16AF2398E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2F603E-552F-46D9-BF85-D9B4A97DEE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ED15FE-7B66-419F-AFA5-239E04AAD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55ACA-CB48-4AB8-914B-ADCC2C71F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123E3-7443-4369-AB7B-01ECB9207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64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BDE045-C687-4F0D-AB5C-548DB9389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9FEEE8-2A37-419A-9B47-97BB6D9D00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49673-25E9-41EE-92E1-2B1D143C2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8D680-98EF-4841-B41D-59C32894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98E72-69B2-4746-9AB0-1EFBFF33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19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6432E-5F09-4631-B07C-9B8B6C1A4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97D21-FDE4-4AB3-89FA-40C429E26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7541F-A52A-4C94-9217-1DD6F487D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CB0B1-BCE7-4C7F-98A9-72BC0E64D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DA040-C4FB-42CD-A9BD-48251904B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5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641D3-0F88-40D0-BA5E-E418041EF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6A5DD7-7785-4516-9A3F-4B3B4A369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B20C2-5C69-4034-B2C5-8D600E931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F5D05-6B26-4147-9651-9E6D9F907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E7CE-0730-4D58-A56C-3557981B9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30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2DAE9-DA5E-48E3-BBC2-09E7BCA10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3555C-514E-43A0-907C-EB8B94B73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285DDE-1835-428F-812A-B32284949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63AFA1-A232-4DEC-8AE4-7F94DF76D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440777-25D8-4E6D-B6F4-2D9032E8B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C268B-7831-4D28-9622-CCAD3ECF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55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31E5-D895-43A3-8233-5A75EF1D1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37F49-DEB4-43D6-918E-632784828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0B6E7B-729F-44F2-955D-88941E6309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E931E0-AC22-4B28-87BD-6F5CD038E6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9906FE-95B2-4CE4-818D-5BA9E7F530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8B57D8-E794-452A-ADDB-5A0F4147E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B1769-B069-4A13-ADEF-9BC9424EB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CB1486-BF28-4D8A-832C-C86B976C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09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DC509-8002-4F16-B1C0-01FBCD8FB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99C65C-7F00-4949-AB5E-8AAF34EE0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06F3A-5135-4351-BDDC-627EDC5FB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F1072F-9578-4DE9-9E40-6CF634108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61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E76E6F-2BC9-4EAC-B301-8E8D4B896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21FA-2692-4A45-A2C7-64F9EAFF8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A0675-FF84-4DFE-BD3E-4339A353F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5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1C55C-89A8-44A9-9062-D5B2091E6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E8685-6407-4B1A-B1D8-AF143F771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A01B15-6147-488F-B98A-5F0CA0916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8FE9B8-6CAB-4F54-9848-1900996E3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C3424C-8D09-491F-83EE-0F693A35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5D950D-ED93-465B-A821-FABCAA820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350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83B60-DEDB-470C-983C-CE5185E6D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B76C11-7E26-4BC2-8CD5-A9DBF8A8B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42519-4AE7-4D25-93C5-50E8824AE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F8B6B-6FF7-4D1A-B2D2-D54FD64BE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3E100A-4C4C-4903-89A8-362CE4609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CDF2FD-E7BE-4D0D-9E6A-F04C1D574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90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71FADD-E9AC-4588-9E6F-9B1E472EC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3D2517-C7E7-457E-AF95-2B52594D1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F948F-FE2E-4E94-9271-B8D0099E9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3927D-5430-4DE6-B4B4-A2F12B7E0647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FAE07-2882-401B-AA3D-F383B5886B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FFD02-C3BA-46E8-B002-2FD4964B8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DD66E-2E68-40EC-A165-75524AAFE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4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AE5AC-F99C-4009-9148-424D40E140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5G Broadcast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6FEF22-3435-4176-B1D8-960E7DB827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4039151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81500-DD1B-444B-A2FC-4B9C64CC9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C84CC-7305-4914-8944-571002041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Set </a:t>
            </a:r>
            <a:r>
              <a:rPr lang="en-GB" dirty="0" err="1"/>
              <a:t>demod</a:t>
            </a:r>
            <a:r>
              <a:rPr lang="en-GB" dirty="0"/>
              <a:t> requirement applicability rule according to the UE capability list agreed by RAN1 (currently under discussion). </a:t>
            </a:r>
          </a:p>
          <a:p>
            <a:r>
              <a:rPr lang="en-GB" dirty="0"/>
              <a:t>For a mandatory feature, the corresponding </a:t>
            </a:r>
            <a:r>
              <a:rPr lang="en-GB" dirty="0" err="1"/>
              <a:t>demod</a:t>
            </a:r>
            <a:r>
              <a:rPr lang="en-GB" dirty="0"/>
              <a:t> tests always apply for UEs that support LTE-based 5G terrestrial broadcast feature.</a:t>
            </a:r>
          </a:p>
          <a:p>
            <a:r>
              <a:rPr lang="en-GB" dirty="0"/>
              <a:t>If a feature is optional with or without capability signalling, the corresponding </a:t>
            </a:r>
            <a:r>
              <a:rPr lang="en-GB" dirty="0" err="1"/>
              <a:t>demod</a:t>
            </a:r>
            <a:r>
              <a:rPr lang="en-GB" dirty="0"/>
              <a:t> tests apply for UEs that signal or declare to support it</a:t>
            </a:r>
          </a:p>
          <a:p>
            <a:pPr lvl="1"/>
            <a:r>
              <a:rPr lang="en-US" dirty="0"/>
              <a:t>Follow the existing test applicability rule definitions in TS 36.101 for the specific wording of test applicability rule during the CR drafting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496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7E01E-4282-4327-9058-52FE4B0D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PMCH and CAS Simulation Assumption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6BC5C-E9EA-4B81-AE31-BCBCC82FD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Rooftop scenario</a:t>
            </a:r>
          </a:p>
          <a:p>
            <a:pPr lvl="1" hangingPunct="0"/>
            <a:r>
              <a:rPr lang="en-US" dirty="0"/>
              <a:t>MCS 21. </a:t>
            </a:r>
          </a:p>
          <a:p>
            <a:pPr lvl="1"/>
            <a:r>
              <a:rPr lang="en-US" dirty="0"/>
              <a:t>UE category is pending RAN1/2 revision on UE category table</a:t>
            </a:r>
          </a:p>
          <a:p>
            <a:r>
              <a:rPr lang="en-US" dirty="0"/>
              <a:t>Mobility scenario</a:t>
            </a:r>
          </a:p>
          <a:p>
            <a:pPr lvl="1"/>
            <a:r>
              <a:rPr lang="en-US" dirty="0"/>
              <a:t>MCS12</a:t>
            </a:r>
          </a:p>
          <a:p>
            <a:r>
              <a:rPr lang="en-GB" dirty="0"/>
              <a:t>Do not introduce PDCCH AL16 requirement</a:t>
            </a:r>
            <a:endParaRPr lang="en-US" dirty="0"/>
          </a:p>
          <a:p>
            <a:r>
              <a:rPr lang="en-US" dirty="0"/>
              <a:t>The rest of simulation assumptions are captured in R4-2005515</a:t>
            </a:r>
          </a:p>
        </p:txBody>
      </p:sp>
    </p:spTree>
    <p:extLst>
      <p:ext uri="{BB962C8B-B14F-4D97-AF65-F5344CB8AC3E}">
        <p14:creationId xmlns:p14="http://schemas.microsoft.com/office/powerpoint/2010/main" val="1331064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D124E2-843A-4E07-B738-9D947AB91E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51A631B-3246-4C56-9586-50B12BE67A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42FB9D-F168-4CB5-AFAF-A4144ACCAB13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bcc01d59-85de-4ef9-881e-76d8b6a6f84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132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5G Broadcast</vt:lpstr>
      <vt:lpstr>Applicability Rule</vt:lpstr>
      <vt:lpstr>PMCH and CAS Simulation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5G Broadcast</dc:title>
  <dc:creator>Chu-Hsiang Huang</dc:creator>
  <cp:lastModifiedBy>Chu-Hsiang Huang</cp:lastModifiedBy>
  <cp:revision>2</cp:revision>
  <dcterms:created xsi:type="dcterms:W3CDTF">2020-04-28T22:40:03Z</dcterms:created>
  <dcterms:modified xsi:type="dcterms:W3CDTF">2020-04-28T22:50:17Z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</Properties>
</file>