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9" r:id="rId4"/>
    <p:sldId id="282" r:id="rId5"/>
    <p:sldId id="295" r:id="rId6"/>
    <p:sldId id="287" r:id="rId7"/>
    <p:sldId id="291" r:id="rId8"/>
    <p:sldId id="289" r:id="rId9"/>
    <p:sldId id="290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66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87"/>
    <p:restoredTop sz="95077" autoAdjust="0"/>
  </p:normalViewPr>
  <p:slideViewPr>
    <p:cSldViewPr>
      <p:cViewPr varScale="1">
        <p:scale>
          <a:sx n="72" d="100"/>
          <a:sy n="72" d="100"/>
        </p:scale>
        <p:origin x="-63" y="-46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88316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2020-04-30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inter-frequency without MG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CMCC</a:t>
            </a:r>
            <a:endParaRPr lang="zh-CN" altLang="en-US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51520" y="428833"/>
            <a:ext cx="846274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#94-e-Bis                             	              </a:t>
            </a:r>
          </a:p>
          <a:p>
            <a:r>
              <a:rPr lang="en-US" altLang="zh-CN" b="1" dirty="0"/>
              <a:t>Online, </a:t>
            </a:r>
            <a:r>
              <a:rPr lang="en-GB" altLang="zh-CN" b="1" dirty="0"/>
              <a:t>20 – 30 Apr., 2020</a:t>
            </a:r>
            <a:endParaRPr lang="en-US" altLang="zh-CN" b="1" dirty="0"/>
          </a:p>
          <a:p>
            <a:endParaRPr lang="zh-CN" altLang="zh-CN" dirty="0"/>
          </a:p>
        </p:txBody>
      </p:sp>
      <p:sp>
        <p:nvSpPr>
          <p:cNvPr id="5" name="矩形 4"/>
          <p:cNvSpPr/>
          <p:nvPr/>
        </p:nvSpPr>
        <p:spPr>
          <a:xfrm>
            <a:off x="6643702" y="428610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R4-2005348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>
            <a:normAutofit/>
          </a:bodyPr>
          <a:lstStyle/>
          <a:p>
            <a:r>
              <a:rPr lang="en-US" altLang="zh-CN" dirty="0"/>
              <a:t>R4-2002250 WF on inter-frequency without MG was agreed in RAN4#94e meeting </a:t>
            </a:r>
          </a:p>
          <a:p>
            <a:r>
              <a:rPr lang="en-US" altLang="zh-CN" dirty="0"/>
              <a:t>R4-1915853</a:t>
            </a:r>
            <a:r>
              <a:rPr lang="en-US" altLang="zh-CN" b="1" dirty="0"/>
              <a:t> </a:t>
            </a:r>
            <a:r>
              <a:rPr lang="en-US" altLang="zh-CN" dirty="0"/>
              <a:t>WF</a:t>
            </a:r>
            <a:r>
              <a:rPr lang="zh-CN" altLang="en-US" dirty="0"/>
              <a:t> </a:t>
            </a:r>
            <a:r>
              <a:rPr lang="en-US" altLang="zh-CN" dirty="0"/>
              <a:t>on</a:t>
            </a:r>
            <a:r>
              <a:rPr lang="zh-CN" altLang="en-US" dirty="0"/>
              <a:t> </a:t>
            </a:r>
            <a:r>
              <a:rPr lang="en-US" altLang="zh-CN" dirty="0"/>
              <a:t>inter-frequency</a:t>
            </a:r>
            <a:r>
              <a:rPr lang="zh-CN" altLang="en-US" dirty="0"/>
              <a:t> </a:t>
            </a:r>
            <a:r>
              <a:rPr lang="en-US" altLang="zh-CN" dirty="0"/>
              <a:t>without</a:t>
            </a:r>
            <a:r>
              <a:rPr lang="zh-CN" altLang="en-US" dirty="0"/>
              <a:t> </a:t>
            </a:r>
            <a:r>
              <a:rPr lang="en-US" altLang="zh-CN" dirty="0"/>
              <a:t>MG</a:t>
            </a:r>
            <a:r>
              <a:rPr lang="zh-CN" altLang="en-US" dirty="0"/>
              <a:t> </a:t>
            </a:r>
            <a:r>
              <a:rPr lang="en-US" altLang="zh-CN" dirty="0"/>
              <a:t>was</a:t>
            </a:r>
            <a:r>
              <a:rPr lang="zh-CN" altLang="en-US" dirty="0"/>
              <a:t> </a:t>
            </a:r>
            <a:r>
              <a:rPr lang="en-US" altLang="zh-CN" dirty="0"/>
              <a:t>agreed</a:t>
            </a:r>
            <a:r>
              <a:rPr lang="zh-CN" altLang="en-US" dirty="0"/>
              <a:t> </a:t>
            </a:r>
            <a:r>
              <a:rPr lang="en-US" altLang="zh-CN" dirty="0"/>
              <a:t>in</a:t>
            </a:r>
            <a:r>
              <a:rPr lang="zh-CN" altLang="en-US" dirty="0"/>
              <a:t> </a:t>
            </a:r>
            <a:r>
              <a:rPr lang="en-US" altLang="zh-CN" dirty="0"/>
              <a:t>RAN4#93meeting.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b="1" u="sng" dirty="0"/>
              <a:t>Issue 2-1: Capability of supporting inter-frequency measurement without MG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en-GB" altLang="zh-CN" sz="2400" dirty="0"/>
          </a:p>
          <a:p>
            <a:pPr lvl="1"/>
            <a:r>
              <a:rPr lang="en-GB" altLang="zh-CN" sz="2400" dirty="0"/>
              <a:t>Option 1 (vivo, </a:t>
            </a:r>
            <a:r>
              <a:rPr lang="en-GB" altLang="zh-CN" sz="2400" dirty="0" err="1"/>
              <a:t>MediaTek</a:t>
            </a:r>
            <a:r>
              <a:rPr lang="en-GB" altLang="zh-CN" sz="2400" dirty="0"/>
              <a:t>, OPPO, </a:t>
            </a:r>
            <a:r>
              <a:rPr lang="en-GB" altLang="zh-CN" sz="2400" dirty="0" err="1"/>
              <a:t>Huawei</a:t>
            </a:r>
            <a:r>
              <a:rPr lang="en-GB" altLang="zh-CN" sz="2400" dirty="0"/>
              <a:t>, Qualcomm, vivo, Intel, Ericsson) : Optional with UE capability </a:t>
            </a:r>
            <a:r>
              <a:rPr lang="en-GB" altLang="zh-CN" sz="2400" dirty="0" err="1"/>
              <a:t>signaling</a:t>
            </a:r>
            <a:endParaRPr lang="en-GB" altLang="zh-CN" sz="2400" dirty="0"/>
          </a:p>
          <a:p>
            <a:pPr lvl="1"/>
            <a:endParaRPr lang="zh-CN" altLang="zh-CN" sz="2400" dirty="0"/>
          </a:p>
          <a:p>
            <a:pPr lvl="1"/>
            <a:r>
              <a:rPr lang="en-GB" altLang="zh-CN" sz="2400" dirty="0"/>
              <a:t>Option 2 (CMCC): Mandatory with UE capability </a:t>
            </a:r>
            <a:r>
              <a:rPr lang="en-GB" altLang="zh-CN" sz="2400" dirty="0" err="1"/>
              <a:t>signaling</a:t>
            </a:r>
            <a:endParaRPr lang="zh-CN" altLang="zh-CN" sz="2400" dirty="0"/>
          </a:p>
          <a:p>
            <a:pPr lvl="1">
              <a:buNone/>
            </a:pPr>
            <a:endParaRPr lang="en-GB" altLang="zh-CN" sz="24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600" b="1" u="sng" dirty="0"/>
              <a:t>Issue 2-2: Assumption of searcher numbers</a:t>
            </a:r>
            <a:endParaRPr lang="zh-CN" altLang="zh-CN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sz="2400" dirty="0"/>
          </a:p>
          <a:p>
            <a:r>
              <a:rPr lang="en-GB" altLang="zh-CN" sz="2400" dirty="0"/>
              <a:t>For UE without CA capability, the number of search assumed in the requirement is 1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 smtClean="0"/>
              <a:t> </a:t>
            </a:r>
            <a:r>
              <a:rPr lang="en-GB" altLang="zh-CN" sz="4000" b="1" u="sng" dirty="0" smtClean="0">
                <a:solidFill>
                  <a:srgbClr val="7030A0"/>
                </a:solidFill>
              </a:rPr>
              <a:t>Issue 2-3: How to handle the backward compatible issue for network</a:t>
            </a:r>
            <a:endParaRPr lang="zh-CN" altLang="en-US" dirty="0">
              <a:solidFill>
                <a:srgbClr val="7030A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lvl="1" indent="-342900"/>
            <a:r>
              <a:rPr lang="en-US" altLang="zh-CN" sz="2900" dirty="0" smtClean="0">
                <a:solidFill>
                  <a:srgbClr val="7030A0"/>
                </a:solidFill>
              </a:rPr>
              <a:t>Explicitly enable “inter-frequency measurement without MG” feature with a release 16 configuration flag</a:t>
            </a:r>
          </a:p>
          <a:p>
            <a:pPr marL="742950" lvl="2" indent="-342900"/>
            <a:r>
              <a:rPr lang="en-US" altLang="zh-CN" sz="2500" dirty="0" smtClean="0">
                <a:solidFill>
                  <a:srgbClr val="7030A0"/>
                </a:solidFill>
              </a:rPr>
              <a:t>If network configures the flag, when SMTC is partially overlapped with network configured MG, UE perform inter-frequency without MG measurement outside gap</a:t>
            </a:r>
          </a:p>
          <a:p>
            <a:pPr marL="742950" lvl="2" indent="-342900"/>
            <a:r>
              <a:rPr lang="en-US" altLang="zh-CN" sz="2500" dirty="0" smtClean="0">
                <a:solidFill>
                  <a:srgbClr val="7030A0"/>
                </a:solidFill>
              </a:rPr>
              <a:t>If network does not configure the flag, when SMTC is partially overlapped with network configured MG, UE perform inter-frequency measurement within gap. 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2800" b="1" u="sng" dirty="0"/>
              <a:t>Issue 2-4: UE behaviour for inter-frequency measurement w/o MG partially overlapped with MG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20418"/>
            <a:ext cx="8229600" cy="3394472"/>
          </a:xfrm>
        </p:spPr>
        <p:txBody>
          <a:bodyPr>
            <a:normAutofit fontScale="77500" lnSpcReduction="20000"/>
          </a:bodyPr>
          <a:lstStyle/>
          <a:p>
            <a:pPr hangingPunct="0"/>
            <a:r>
              <a:rPr lang="en-GB" altLang="zh-CN" sz="2800" dirty="0"/>
              <a:t>For CA capable UE :</a:t>
            </a:r>
            <a:endParaRPr lang="zh-CN" altLang="zh-CN" sz="2800" dirty="0"/>
          </a:p>
          <a:p>
            <a:pPr lvl="1" hangingPunct="0"/>
            <a:r>
              <a:rPr lang="en-GB" altLang="zh-CN" sz="2400" dirty="0"/>
              <a:t>Define requirements based on the assumption that UE perform measurement outside gaps (same as intra-frequency measurement without MG) </a:t>
            </a:r>
          </a:p>
          <a:p>
            <a:pPr lvl="1" hangingPunct="0"/>
            <a:endParaRPr lang="zh-CN" altLang="zh-CN" sz="2400" dirty="0"/>
          </a:p>
          <a:p>
            <a:pPr hangingPunct="0"/>
            <a:r>
              <a:rPr lang="en-GB" altLang="zh-CN" sz="2800" dirty="0"/>
              <a:t>For non-CA capable UE:</a:t>
            </a:r>
            <a:endParaRPr lang="zh-CN" altLang="zh-CN" sz="2800" dirty="0"/>
          </a:p>
          <a:p>
            <a:pPr lvl="1" hangingPunct="0"/>
            <a:r>
              <a:rPr lang="en-GB" altLang="zh-CN" sz="2400" dirty="0"/>
              <a:t>Option 1 (Apple, CMCC, vivo, OPPO, Intel, </a:t>
            </a:r>
            <a:r>
              <a:rPr lang="en-GB" altLang="zh-CN" sz="2400" dirty="0" err="1"/>
              <a:t>Huawei</a:t>
            </a:r>
            <a:r>
              <a:rPr lang="en-GB" altLang="zh-CN" sz="2400" dirty="0"/>
              <a:t>, Ericsson, Qualcomm): Define requirements based on the assumption that UE perform measurement within gaps </a:t>
            </a:r>
          </a:p>
          <a:p>
            <a:pPr lvl="1" hangingPunct="0"/>
            <a:r>
              <a:rPr lang="en-GB" altLang="zh-CN" sz="2400" strike="sngStrike" dirty="0">
                <a:solidFill>
                  <a:srgbClr val="FF0000"/>
                </a:solidFill>
              </a:rPr>
              <a:t>Option 2 (MTK): Define requirements based on the assumption that UE perform measurement outside gaps (same as intra-frequency measurement without MG) </a:t>
            </a:r>
            <a:endParaRPr lang="zh-CN" altLang="zh-CN" sz="2400" strike="sngStrike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200" b="1" u="sng" dirty="0"/>
              <a:t>Issue 2-5: Scheduling restriction for inter-frequency measurement w/o MG</a:t>
            </a:r>
            <a:endParaRPr lang="zh-CN" altLang="zh-CN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20418"/>
            <a:ext cx="8229600" cy="3394472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sz="3300" dirty="0">
                <a:solidFill>
                  <a:srgbClr val="00B050"/>
                </a:solidFill>
              </a:rPr>
              <a:t>Clarify in the spec that synchronization is assumed for overlapped TDD carriers. (last meeting agreement</a:t>
            </a:r>
            <a:r>
              <a:rPr lang="en-US" altLang="zh-CN" sz="3300" dirty="0" smtClean="0">
                <a:solidFill>
                  <a:srgbClr val="00B050"/>
                </a:solidFill>
              </a:rPr>
              <a:t>)</a:t>
            </a:r>
          </a:p>
          <a:p>
            <a:r>
              <a:rPr lang="en-US" altLang="zh-CN" sz="3300" dirty="0" smtClean="0">
                <a:solidFill>
                  <a:srgbClr val="FF0000"/>
                </a:solidFill>
              </a:rPr>
              <a:t>When UE performs inter-frequency measurements without measurement gaps in a TDD bands on FR1 and FR2:</a:t>
            </a:r>
          </a:p>
          <a:p>
            <a:pPr lvl="1"/>
            <a:r>
              <a:rPr lang="en-US" altLang="zh-CN" sz="2900" dirty="0" smtClean="0">
                <a:solidFill>
                  <a:srgbClr val="FF0000"/>
                </a:solidFill>
              </a:rPr>
              <a:t>UE can assume following 2 conditions are fulfilled:</a:t>
            </a:r>
          </a:p>
          <a:p>
            <a:pPr lvl="2" hangingPunct="0"/>
            <a:r>
              <a:rPr lang="en-GB" altLang="zh-CN" dirty="0" smtClean="0"/>
              <a:t>SFN </a:t>
            </a:r>
            <a:r>
              <a:rPr lang="en-GB" altLang="zh-CN" dirty="0"/>
              <a:t>and frame boundary across serving cell and inter-frequency </a:t>
            </a:r>
            <a:r>
              <a:rPr lang="en-GB" altLang="zh-CN" dirty="0" err="1"/>
              <a:t>neighbor</a:t>
            </a:r>
            <a:r>
              <a:rPr lang="en-GB" altLang="zh-CN" dirty="0"/>
              <a:t> cells is aligned, and</a:t>
            </a:r>
            <a:endParaRPr lang="en-US" altLang="zh-CN" dirty="0"/>
          </a:p>
          <a:p>
            <a:pPr lvl="2" hangingPunct="0"/>
            <a:r>
              <a:rPr lang="en-GB" altLang="zh-CN" dirty="0"/>
              <a:t>the timing of SSBs across serving cell and inter-frequency </a:t>
            </a:r>
            <a:r>
              <a:rPr lang="en-GB" altLang="zh-CN" dirty="0" err="1"/>
              <a:t>neighbor</a:t>
            </a:r>
            <a:r>
              <a:rPr lang="en-GB" altLang="zh-CN" dirty="0"/>
              <a:t> cells are aligned</a:t>
            </a:r>
            <a:endParaRPr lang="en-US" altLang="zh-CN" dirty="0"/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UE is not expected to transmit PUCCH/PUSCH/SRS on SSB symbols to be measured, and on 1 data symbol before each consecutive SSB symbols to be measured and 1 data symbol after each consecutive SSB symbols to be measured within SMTC window duration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200" b="1" u="sng" dirty="0"/>
              <a:t>Issue 2-6: Scheduling restriction when the target SSB has a different SCS grid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altLang="zh-CN" sz="2400" dirty="0"/>
          </a:p>
          <a:p>
            <a:r>
              <a:rPr lang="en-GB" altLang="zh-CN" sz="2400" dirty="0"/>
              <a:t>Option 1 (</a:t>
            </a:r>
            <a:r>
              <a:rPr lang="en-GB" altLang="zh-CN" sz="2400" dirty="0" err="1"/>
              <a:t>MediaTek</a:t>
            </a:r>
            <a:r>
              <a:rPr lang="en-GB" altLang="zh-CN" sz="2400" dirty="0"/>
              <a:t>, OPPO, Qualcomm): </a:t>
            </a:r>
            <a:endParaRPr lang="zh-CN" altLang="zh-CN" sz="2400" dirty="0"/>
          </a:p>
          <a:p>
            <a:pPr lvl="1" hangingPunct="0"/>
            <a:r>
              <a:rPr lang="en-GB" altLang="zh-CN" sz="2000" dirty="0"/>
              <a:t>When the target SSB has a different SCS grid as that of UE’s serving cell, UE is allowed to have scheduling restriction in the entire SMTC duration.</a:t>
            </a:r>
            <a:endParaRPr lang="zh-CN" altLang="zh-CN" sz="2000" dirty="0"/>
          </a:p>
          <a:p>
            <a:r>
              <a:rPr lang="en-GB" altLang="zh-CN" sz="2400" dirty="0"/>
              <a:t>Option 2 (Huawei, Apple, CMCC, Huawei, </a:t>
            </a:r>
            <a:r>
              <a:rPr lang="en-GB" altLang="zh-CN" sz="2400" dirty="0">
                <a:solidFill>
                  <a:srgbClr val="3366FF"/>
                </a:solidFill>
              </a:rPr>
              <a:t>Ericsson</a:t>
            </a:r>
            <a:r>
              <a:rPr lang="en-GB" altLang="zh-CN" sz="2400" dirty="0"/>
              <a:t>): </a:t>
            </a:r>
            <a:endParaRPr lang="zh-CN" altLang="zh-CN" sz="2400" dirty="0"/>
          </a:p>
          <a:p>
            <a:pPr lvl="1" hangingPunct="0"/>
            <a:r>
              <a:rPr lang="en-GB" altLang="zh-CN" sz="2000" dirty="0"/>
              <a:t>No need to specify the scheduling restriction for the case the target SSB has a different SCS grid as that of UE’s serving cell.</a:t>
            </a:r>
            <a:endParaRPr lang="zh-CN" altLang="zh-CN" sz="20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200" b="1" u="sng" dirty="0"/>
              <a:t>Issue 2-8: Update the UE capability </a:t>
            </a:r>
            <a:r>
              <a:rPr lang="en-GB" altLang="zh-CN" sz="3200" b="1" u="sng" dirty="0" err="1"/>
              <a:t>simultaneousRxDataSSB-DiffNumerology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34732"/>
            <a:ext cx="8229600" cy="3394472"/>
          </a:xfrm>
        </p:spPr>
        <p:txBody>
          <a:bodyPr>
            <a:normAutofit fontScale="62500" lnSpcReduction="20000"/>
          </a:bodyPr>
          <a:lstStyle/>
          <a:p>
            <a:r>
              <a:rPr lang="en-GB" altLang="zh-CN" dirty="0"/>
              <a:t>Option 1 (CMCC, Apple, </a:t>
            </a:r>
            <a:r>
              <a:rPr lang="en-GB" altLang="zh-CN" dirty="0" err="1"/>
              <a:t>MediaTek</a:t>
            </a:r>
            <a:r>
              <a:rPr lang="en-GB" altLang="zh-CN" dirty="0"/>
              <a:t>, vivo, OPPO,  Intel, </a:t>
            </a:r>
            <a:r>
              <a:rPr lang="en-GB" altLang="zh-CN" dirty="0" err="1"/>
              <a:t>Huawei</a:t>
            </a:r>
            <a:r>
              <a:rPr lang="en-GB" altLang="zh-CN" dirty="0"/>
              <a:t>, Ericsson): </a:t>
            </a:r>
            <a:endParaRPr lang="zh-CN" altLang="zh-CN" dirty="0"/>
          </a:p>
          <a:p>
            <a:pPr lvl="1"/>
            <a:r>
              <a:rPr lang="en-GB" altLang="zh-CN" dirty="0"/>
              <a:t>To update the UE capability </a:t>
            </a:r>
            <a:r>
              <a:rPr lang="en-GB" altLang="zh-CN" dirty="0" err="1"/>
              <a:t>simultaneousRxDataSSB-DiffNumerology</a:t>
            </a:r>
            <a:r>
              <a:rPr lang="en-GB" altLang="zh-CN" dirty="0"/>
              <a:t> to indicate whether the UE supports concurrent intra-frequency measurement on serving cell or neighbouring cell or inter-frequency measurement without measurement gap and PDCCH or PDSCH reception from the serving cell with a different numerology as defined in clause 8 and 9 of TS 38.133</a:t>
            </a:r>
          </a:p>
          <a:p>
            <a:pPr lvl="1"/>
            <a:endParaRPr lang="en-GB" altLang="zh-CN" dirty="0"/>
          </a:p>
          <a:p>
            <a:r>
              <a:rPr lang="en-GB" altLang="zh-CN" dirty="0"/>
              <a:t>Option 2 (Qualcomm):</a:t>
            </a:r>
            <a:endParaRPr lang="en-US" altLang="zh-CN" sz="2800" dirty="0"/>
          </a:p>
          <a:p>
            <a:pPr lvl="1"/>
            <a:r>
              <a:rPr lang="en-US" altLang="zh-CN" sz="2900" dirty="0"/>
              <a:t>Introduce a new UE capability </a:t>
            </a:r>
            <a:r>
              <a:rPr lang="en-GB" altLang="zh-CN" sz="2900" dirty="0"/>
              <a:t>to indicate whether the UE supports concurrent inter-frequency measurement without measurement gap and PDCCH or PDSCH reception from the serving cell with </a:t>
            </a:r>
            <a:r>
              <a:rPr lang="en-GB" altLang="zh-CN" dirty="0"/>
              <a:t>a different numerology as defined in clause 8 and 9 of TS </a:t>
            </a:r>
            <a:r>
              <a:rPr lang="en-GB" altLang="zh-CN" dirty="0" smtClean="0"/>
              <a:t>38.133</a:t>
            </a:r>
          </a:p>
          <a:p>
            <a:r>
              <a:rPr lang="en-GB" altLang="zh-CN" dirty="0" smtClean="0">
                <a:solidFill>
                  <a:srgbClr val="FF0000"/>
                </a:solidFill>
              </a:rPr>
              <a:t>Agreement: Keep both options in the LS, and let RAN2 make the decision</a:t>
            </a:r>
            <a:endParaRPr lang="zh-CN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7604</TotalTime>
  <Words>633</Words>
  <Application>Microsoft Office PowerPoint</Application>
  <PresentationFormat>全屏显示(16:9)</PresentationFormat>
  <Paragraphs>47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WF on inter-frequency without MG</vt:lpstr>
      <vt:lpstr>Background</vt:lpstr>
      <vt:lpstr>Issue 2-1: Capability of supporting inter-frequency measurement without MG</vt:lpstr>
      <vt:lpstr>Issue 2-2: Assumption of searcher numbers</vt:lpstr>
      <vt:lpstr> Issue 2-3: How to handle the backward compatible issue for network</vt:lpstr>
      <vt:lpstr>Issue 2-4: UE behaviour for inter-frequency measurement w/o MG partially overlapped with MG</vt:lpstr>
      <vt:lpstr>Issue 2-5: Scheduling restriction for inter-frequency measurement w/o MG</vt:lpstr>
      <vt:lpstr>Issue 2-6: Scheduling restriction when the target SSB has a different SCS grid</vt:lpstr>
      <vt:lpstr>Issue 2-8: Update the UE capability simultaneousRxDataSSB-DiffNumerology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Xiaoran ZHANG</cp:lastModifiedBy>
  <cp:revision>278</cp:revision>
  <dcterms:created xsi:type="dcterms:W3CDTF">2019-10-08T01:43:15Z</dcterms:created>
  <dcterms:modified xsi:type="dcterms:W3CDTF">2020-04-29T16:59:36Z</dcterms:modified>
</cp:coreProperties>
</file>