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3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5" r:id="rId12"/>
    <p:sldId id="281" r:id="rId13"/>
    <p:sldId id="282" r:id="rId14"/>
    <p:sldId id="283" r:id="rId15"/>
    <p:sldId id="286" r:id="rId16"/>
    <p:sldId id="284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44" autoAdjust="0"/>
    <p:restoredTop sz="94762" autoAdjust="0"/>
  </p:normalViewPr>
  <p:slideViewPr>
    <p:cSldViewPr>
      <p:cViewPr varScale="1">
        <p:scale>
          <a:sx n="156" d="100"/>
          <a:sy n="156" d="100"/>
        </p:scale>
        <p:origin x="904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64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5CA40-0D7F-4BE4-B4AF-B4BB727E59F2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D96FCE-6A4F-4F7B-A5FC-070969246C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560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889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2372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432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497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3617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6629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577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222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640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7462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4796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2227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2640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9509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386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80DA8-4574-4789-AD47-D2C1E9125373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42590" y="2086883"/>
            <a:ext cx="8424936" cy="1102519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Way forward on multiple </a:t>
            </a:r>
            <a:r>
              <a:rPr lang="en-US" altLang="zh-CN" sz="2800" dirty="0" err="1"/>
              <a:t>SCell</a:t>
            </a:r>
            <a:r>
              <a:rPr lang="en-US" altLang="zh-CN" sz="2800" dirty="0"/>
              <a:t> activation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5596" y="3540426"/>
            <a:ext cx="6400800" cy="1314450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Apple, …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7308304" y="292973"/>
            <a:ext cx="2031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/>
              <a:t>R4-2005347 	</a:t>
            </a:r>
            <a:endParaRPr lang="zh-CN" altLang="en-US" sz="2000" b="1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85720" y="341783"/>
            <a:ext cx="396377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en-GB" b="1" dirty="0"/>
              <a:t>3GPP TSG-RAN WG4 Meeting #94-e-bis</a:t>
            </a:r>
            <a:r>
              <a:rPr lang="en-US" sz="1600" dirty="0"/>
              <a:t> </a:t>
            </a:r>
          </a:p>
          <a:p>
            <a:r>
              <a:rPr lang="en-GB" b="1" dirty="0"/>
              <a:t>Electronic Meeting, 20 – 30 Apr., 2020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B51DA9-80B3-3F45-A398-88F8500FEA86}"/>
              </a:ext>
            </a:extLst>
          </p:cNvPr>
          <p:cNvSpPr/>
          <p:nvPr/>
        </p:nvSpPr>
        <p:spPr>
          <a:xfrm>
            <a:off x="298574" y="1012584"/>
            <a:ext cx="8568952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0475" marR="0" indent="-1260475">
              <a:spcBef>
                <a:spcPts val="0"/>
              </a:spcBef>
              <a:spcAft>
                <a:spcPts val="600"/>
              </a:spcAft>
              <a:tabLst>
                <a:tab pos="180340" algn="l"/>
                <a:tab pos="360680" algn="l"/>
                <a:tab pos="541020" algn="l"/>
                <a:tab pos="721360" algn="l"/>
                <a:tab pos="901700" algn="l"/>
                <a:tab pos="1082040" algn="l"/>
                <a:tab pos="1262380" algn="l"/>
                <a:tab pos="2676525" algn="l"/>
              </a:tabLst>
            </a:pPr>
            <a:r>
              <a:rPr lang="pt-BR" b="1" dirty="0"/>
              <a:t>Agenda item: </a:t>
            </a:r>
            <a:r>
              <a:rPr lang="en-GB" b="1" dirty="0"/>
              <a:t>6.15</a:t>
            </a:r>
            <a:endParaRPr lang="en-US" b="1" dirty="0"/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GB" b="1" dirty="0"/>
              <a:t>Document for: Approval</a:t>
            </a:r>
            <a:endParaRPr lang="en-US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Delay extension of multiple </a:t>
            </a:r>
            <a:r>
              <a:rPr lang="en-US" sz="2400" dirty="0" err="1"/>
              <a:t>SCells</a:t>
            </a:r>
            <a:r>
              <a:rPr lang="en-US" sz="2400" dirty="0"/>
              <a:t> activation for inter-band FR2 CA (sub-topic 1-8 in R4-2005293)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3229"/>
            <a:ext cx="8435280" cy="2948681"/>
          </a:xfrm>
        </p:spPr>
        <p:txBody>
          <a:bodyPr>
            <a:normAutofit/>
          </a:bodyPr>
          <a:lstStyle/>
          <a:p>
            <a:pPr lvl="0"/>
            <a:r>
              <a:rPr lang="en-US" sz="1800" dirty="0"/>
              <a:t>Agreement in RAN4 #94-e-bis:</a:t>
            </a:r>
          </a:p>
          <a:p>
            <a:pPr lvl="1" hangingPunct="0"/>
            <a:r>
              <a:rPr lang="en-GB" sz="1800" dirty="0"/>
              <a:t>Defer the multiple </a:t>
            </a:r>
            <a:r>
              <a:rPr lang="en-GB" sz="1800" dirty="0" err="1"/>
              <a:t>SCell</a:t>
            </a:r>
            <a:r>
              <a:rPr lang="en-GB" sz="1800" dirty="0"/>
              <a:t> activation requirement design for inter-band FR2 CA until RAN4 completes the requirement of single </a:t>
            </a:r>
            <a:r>
              <a:rPr lang="en-GB" sz="1800" dirty="0" err="1"/>
              <a:t>Scell</a:t>
            </a:r>
            <a:r>
              <a:rPr lang="en-GB" sz="1800" dirty="0"/>
              <a:t> activation in inter-band FR2 CA.</a:t>
            </a:r>
          </a:p>
        </p:txBody>
      </p:sp>
    </p:spTree>
    <p:extLst>
      <p:ext uri="{BB962C8B-B14F-4D97-AF65-F5344CB8AC3E}">
        <p14:creationId xmlns:p14="http://schemas.microsoft.com/office/powerpoint/2010/main" val="3648174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Multiple </a:t>
            </a:r>
            <a:r>
              <a:rPr lang="en-US" sz="2400" dirty="0" err="1"/>
              <a:t>SCell</a:t>
            </a:r>
            <a:r>
              <a:rPr lang="en-US" sz="2400" dirty="0"/>
              <a:t> de-activation delay (sub-topic 1-9 in R4-2005293)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3229"/>
            <a:ext cx="8435280" cy="2948681"/>
          </a:xfrm>
        </p:spPr>
        <p:txBody>
          <a:bodyPr>
            <a:normAutofit/>
          </a:bodyPr>
          <a:lstStyle/>
          <a:p>
            <a:pPr lvl="0"/>
            <a:r>
              <a:rPr lang="en-US" sz="1800" dirty="0"/>
              <a:t>Agreement in RAN4 #94-e-bis:</a:t>
            </a:r>
          </a:p>
          <a:p>
            <a:pPr lvl="1" hangingPunct="0"/>
            <a:r>
              <a:rPr lang="en-GB" sz="1800" dirty="0"/>
              <a:t>The </a:t>
            </a:r>
            <a:r>
              <a:rPr lang="en-GB" sz="1800" dirty="0" err="1"/>
              <a:t>SCell</a:t>
            </a:r>
            <a:r>
              <a:rPr lang="en-GB" sz="1800" dirty="0"/>
              <a:t> deactivation delay requirements with multiple downlink </a:t>
            </a:r>
            <a:r>
              <a:rPr lang="en-GB" sz="1800" dirty="0" err="1"/>
              <a:t>SCells</a:t>
            </a:r>
            <a:r>
              <a:rPr lang="en-GB" sz="1800" dirty="0"/>
              <a:t> remain the same with the single </a:t>
            </a:r>
            <a:r>
              <a:rPr lang="en-GB" sz="1800" dirty="0" err="1"/>
              <a:t>SCell</a:t>
            </a:r>
            <a:r>
              <a:rPr lang="en-GB" sz="1800" dirty="0"/>
              <a:t> deactivation relay requirements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392646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dirty="0"/>
              <a:t>Multiple </a:t>
            </a:r>
            <a:r>
              <a:rPr lang="en-US" sz="2000" dirty="0" err="1"/>
              <a:t>SCell</a:t>
            </a:r>
            <a:r>
              <a:rPr lang="en-US" sz="2000" dirty="0"/>
              <a:t> activation delay when only one single MAC CE is received by UE for multiple </a:t>
            </a:r>
            <a:r>
              <a:rPr lang="en-US" sz="2000" dirty="0" err="1"/>
              <a:t>SCell</a:t>
            </a:r>
            <a:r>
              <a:rPr lang="en-US" sz="2000" dirty="0"/>
              <a:t> activation in EN-DC, NE-DC, NR-SA(NR-CA), or one CG of NR-DC (sub-topic 1-10 in R4-2005293)</a:t>
            </a:r>
            <a:endParaRPr lang="zh-CN" altLang="en-US" sz="2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800" y="1102330"/>
            <a:ext cx="8435280" cy="3835191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sz="1800" dirty="0"/>
              <a:t>Agreement in RAN4 #94-e-bis:</a:t>
            </a:r>
          </a:p>
          <a:p>
            <a:pPr lvl="1"/>
            <a:r>
              <a:rPr lang="en-GB" sz="1800" dirty="0"/>
              <a:t>FFS: activation delay for FR1 known </a:t>
            </a:r>
            <a:r>
              <a:rPr lang="en-GB" sz="1800" dirty="0" err="1"/>
              <a:t>SCell</a:t>
            </a:r>
            <a:r>
              <a:rPr lang="en-GB" sz="1800" dirty="0"/>
              <a:t> with Scell_meas_cycle≤160ms (options in issue 1-10-1 in </a:t>
            </a:r>
            <a:r>
              <a:rPr lang="en-US" sz="1800" dirty="0"/>
              <a:t>R4-2005293</a:t>
            </a:r>
            <a:r>
              <a:rPr lang="en-GB" sz="1800" dirty="0"/>
              <a:t>)</a:t>
            </a:r>
          </a:p>
          <a:p>
            <a:pPr lvl="1"/>
            <a:r>
              <a:rPr lang="en-GB" sz="1800" dirty="0"/>
              <a:t>FFS: activation delay for FR1 known </a:t>
            </a:r>
            <a:r>
              <a:rPr lang="en-GB" sz="1800" dirty="0" err="1"/>
              <a:t>SCell</a:t>
            </a:r>
            <a:r>
              <a:rPr lang="en-GB" sz="1800" dirty="0"/>
              <a:t> with </a:t>
            </a:r>
            <a:r>
              <a:rPr lang="en-GB" sz="1800" dirty="0" err="1"/>
              <a:t>Scell_meas_cycle</a:t>
            </a:r>
            <a:r>
              <a:rPr lang="en-GB" sz="1800" dirty="0"/>
              <a:t>&gt;160ms (options in issue 1-10-2 in </a:t>
            </a:r>
            <a:r>
              <a:rPr lang="en-US" sz="1800" dirty="0"/>
              <a:t>R4-2005293</a:t>
            </a:r>
            <a:r>
              <a:rPr lang="en-GB" sz="1800" dirty="0"/>
              <a:t>)</a:t>
            </a:r>
          </a:p>
          <a:p>
            <a:pPr lvl="1"/>
            <a:r>
              <a:rPr lang="en-GB" sz="1800" dirty="0"/>
              <a:t>FFS: activation delay for FR1 Unknown </a:t>
            </a:r>
            <a:r>
              <a:rPr lang="en-GB" sz="1800" dirty="0" err="1"/>
              <a:t>SCell</a:t>
            </a:r>
            <a:r>
              <a:rPr lang="en-GB" sz="1800" dirty="0"/>
              <a:t> (options in issue 1-10-3 in </a:t>
            </a:r>
            <a:r>
              <a:rPr lang="en-US" sz="1800" dirty="0"/>
              <a:t>R4-2005293</a:t>
            </a:r>
            <a:r>
              <a:rPr lang="en-GB" sz="1800" dirty="0"/>
              <a:t>)</a:t>
            </a:r>
          </a:p>
          <a:p>
            <a:pPr lvl="1"/>
            <a:r>
              <a:rPr lang="en-GB" sz="1800" dirty="0"/>
              <a:t>Agreement: activation delay for “FR2 </a:t>
            </a:r>
            <a:r>
              <a:rPr lang="en-GB" sz="1800" dirty="0" err="1"/>
              <a:t>SCell</a:t>
            </a:r>
            <a:r>
              <a:rPr lang="en-GB" sz="1800" dirty="0"/>
              <a:t> with active serving cell(s) on same band and with configured SMTC” is same as single </a:t>
            </a:r>
            <a:r>
              <a:rPr lang="en-GB" sz="1800" dirty="0" err="1"/>
              <a:t>SCell</a:t>
            </a:r>
            <a:r>
              <a:rPr lang="en-GB" sz="1800" dirty="0"/>
              <a:t> activation  (in issue 1-10-4 in </a:t>
            </a:r>
            <a:r>
              <a:rPr lang="en-US" sz="1800" dirty="0"/>
              <a:t>R4-2005293</a:t>
            </a:r>
            <a:r>
              <a:rPr lang="en-GB" sz="1800" dirty="0"/>
              <a:t>)</a:t>
            </a:r>
          </a:p>
          <a:p>
            <a:pPr lvl="1"/>
            <a:r>
              <a:rPr lang="en-GB" sz="1800" dirty="0"/>
              <a:t>Agreement: activation delay for “FR2 </a:t>
            </a:r>
            <a:r>
              <a:rPr lang="en-GB" sz="1800" dirty="0" err="1"/>
              <a:t>SCell</a:t>
            </a:r>
            <a:r>
              <a:rPr lang="en-GB" sz="1800" dirty="0"/>
              <a:t> with active serving cell(s) on same band but without configured SMTC” is same as single </a:t>
            </a:r>
            <a:r>
              <a:rPr lang="en-GB" sz="1800" dirty="0" err="1"/>
              <a:t>SCell</a:t>
            </a:r>
            <a:r>
              <a:rPr lang="en-GB" sz="1800" dirty="0"/>
              <a:t> activation (in issue 1-10-5 in </a:t>
            </a:r>
            <a:r>
              <a:rPr lang="en-US" sz="1800" dirty="0"/>
              <a:t>R4-2005293</a:t>
            </a:r>
            <a:r>
              <a:rPr lang="en-GB" sz="1800" dirty="0"/>
              <a:t>)</a:t>
            </a:r>
          </a:p>
          <a:p>
            <a:pPr lvl="1"/>
            <a:r>
              <a:rPr lang="en-GB" sz="1800" dirty="0"/>
              <a:t>Agreement: activation delay for “FR2 known </a:t>
            </a:r>
            <a:r>
              <a:rPr lang="en-GB" sz="1800" dirty="0" err="1"/>
              <a:t>SCell</a:t>
            </a:r>
            <a:r>
              <a:rPr lang="en-GB" sz="1800" dirty="0"/>
              <a:t> without active serving cell on same band, and with SP-CSI-RS for CSI reporting, and UE receives the </a:t>
            </a:r>
            <a:r>
              <a:rPr lang="en-GB" sz="1800" dirty="0" err="1"/>
              <a:t>SCell</a:t>
            </a:r>
            <a:r>
              <a:rPr lang="en-GB" sz="1800" dirty="0"/>
              <a:t> activation command, semi-persistent CSI-RS activation command and TCI state activation command at the same time” is same as single </a:t>
            </a:r>
            <a:r>
              <a:rPr lang="en-GB" sz="1800" dirty="0" err="1"/>
              <a:t>SCell</a:t>
            </a:r>
            <a:r>
              <a:rPr lang="en-GB" sz="1800" dirty="0"/>
              <a:t> activation (in issue 1-10-6 in </a:t>
            </a:r>
            <a:r>
              <a:rPr lang="en-US" sz="1800" dirty="0"/>
              <a:t>R4-2005293</a:t>
            </a:r>
            <a:r>
              <a:rPr lang="en-GB" sz="1800" dirty="0"/>
              <a:t>)</a:t>
            </a:r>
          </a:p>
          <a:p>
            <a:pPr lvl="1"/>
            <a:r>
              <a:rPr lang="en-GB" sz="1800" dirty="0"/>
              <a:t>Agreement: activation delay for “activation delay for FR2 known </a:t>
            </a:r>
            <a:r>
              <a:rPr lang="en-GB" sz="1800" dirty="0" err="1"/>
              <a:t>SCell</a:t>
            </a:r>
            <a:r>
              <a:rPr lang="en-GB" sz="1800" dirty="0"/>
              <a:t> without active serving cell on same band, and with SP-CSI-RS for CSI reporting, and UE receives TCI state activation command after </a:t>
            </a:r>
            <a:r>
              <a:rPr lang="en-GB" sz="1800" dirty="0" err="1"/>
              <a:t>SCell</a:t>
            </a:r>
            <a:r>
              <a:rPr lang="en-GB" sz="1800" dirty="0"/>
              <a:t> activation command” is same as single </a:t>
            </a:r>
            <a:r>
              <a:rPr lang="en-GB" sz="1800" dirty="0" err="1"/>
              <a:t>SCell</a:t>
            </a:r>
            <a:r>
              <a:rPr lang="en-GB" sz="1800" dirty="0"/>
              <a:t> activation (in issue 1-10-7 in </a:t>
            </a:r>
            <a:r>
              <a:rPr lang="en-US" sz="1800" dirty="0"/>
              <a:t>R4-2005293)</a:t>
            </a:r>
          </a:p>
          <a:p>
            <a:pPr lvl="1"/>
            <a:r>
              <a:rPr lang="en-GB" sz="1800" dirty="0"/>
              <a:t>Agreement: activation delay for “activation delay for FR2 known </a:t>
            </a:r>
            <a:r>
              <a:rPr lang="en-GB" sz="1800" dirty="0" err="1"/>
              <a:t>SCell</a:t>
            </a:r>
            <a:r>
              <a:rPr lang="en-GB" sz="1800" dirty="0"/>
              <a:t> without active serving cell on same band, and with P-CSI-RS for CSI reporting” is same as single </a:t>
            </a:r>
            <a:r>
              <a:rPr lang="en-GB" sz="1800" dirty="0" err="1"/>
              <a:t>SCell</a:t>
            </a:r>
            <a:r>
              <a:rPr lang="en-GB" sz="1800" dirty="0"/>
              <a:t> activation (in issue 1-10-8 in </a:t>
            </a:r>
            <a:r>
              <a:rPr lang="en-US" sz="1800" dirty="0"/>
              <a:t>R4-2005293)</a:t>
            </a:r>
          </a:p>
          <a:p>
            <a:pPr lvl="1"/>
            <a:r>
              <a:rPr lang="en-GB" sz="1800" dirty="0"/>
              <a:t>FFS: activation delay for FR2 unknown </a:t>
            </a:r>
            <a:r>
              <a:rPr lang="en-GB" sz="1800" dirty="0" err="1"/>
              <a:t>SCell</a:t>
            </a:r>
            <a:r>
              <a:rPr lang="en-GB" sz="1800" dirty="0"/>
              <a:t> without active serving cell on same band, and with SP-CSI-RS for CSI reporting (options in issue 1-10-9 in </a:t>
            </a:r>
            <a:r>
              <a:rPr lang="en-US" sz="1800" dirty="0"/>
              <a:t>R4-2005293</a:t>
            </a:r>
            <a:r>
              <a:rPr lang="en-GB" sz="1800" dirty="0"/>
              <a:t>)</a:t>
            </a:r>
          </a:p>
          <a:p>
            <a:pPr lvl="1"/>
            <a:r>
              <a:rPr lang="en-GB" sz="1800" dirty="0"/>
              <a:t>FFS: FR2 unknown </a:t>
            </a:r>
            <a:r>
              <a:rPr lang="en-GB" sz="1800" dirty="0" err="1"/>
              <a:t>SCell</a:t>
            </a:r>
            <a:r>
              <a:rPr lang="en-GB" sz="1800" dirty="0"/>
              <a:t> without active serving cell on same band, and with P-CSI-RS for CSI reporting (options in issue 1-10-10 in </a:t>
            </a:r>
            <a:r>
              <a:rPr lang="en-US" sz="1800" dirty="0"/>
              <a:t>R4-2005293</a:t>
            </a:r>
            <a:r>
              <a:rPr lang="en-GB" sz="1800" dirty="0"/>
              <a:t>)</a:t>
            </a:r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 hangingPunct="0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178220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dirty="0"/>
              <a:t>Multiple </a:t>
            </a:r>
            <a:r>
              <a:rPr lang="en-US" sz="2000" dirty="0" err="1"/>
              <a:t>SCell</a:t>
            </a:r>
            <a:r>
              <a:rPr lang="en-US" sz="2000" dirty="0"/>
              <a:t> activation delay when two MAC PDUs on dual NR CGs are received within 3ms for multiple </a:t>
            </a:r>
            <a:r>
              <a:rPr lang="en-US" sz="2000" dirty="0" err="1"/>
              <a:t>SCell</a:t>
            </a:r>
            <a:r>
              <a:rPr lang="en-US" sz="2000" dirty="0"/>
              <a:t> activation in two CGs of NR-DC for per-FR MG capable UE (sub-topic 1-11 R4-2005293)</a:t>
            </a:r>
            <a:endParaRPr lang="zh-CN" altLang="en-US" sz="2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800" y="1102330"/>
            <a:ext cx="8435280" cy="3835191"/>
          </a:xfrm>
        </p:spPr>
        <p:txBody>
          <a:bodyPr>
            <a:normAutofit/>
          </a:bodyPr>
          <a:lstStyle/>
          <a:p>
            <a:pPr lvl="0"/>
            <a:r>
              <a:rPr lang="en-US" sz="1800" dirty="0"/>
              <a:t>Agreement in RAN4 #94-e-bis:</a:t>
            </a:r>
          </a:p>
          <a:p>
            <a:pPr lvl="1"/>
            <a:r>
              <a:rPr lang="en-GB" sz="1800" dirty="0"/>
              <a:t>reuse same requirement as in sub-topic 1-10 scenario (from issue 1-10-1 to issue 1-10-5), and no unknown FR2 </a:t>
            </a:r>
            <a:r>
              <a:rPr lang="en-GB" sz="1800" dirty="0" err="1"/>
              <a:t>Scell</a:t>
            </a:r>
            <a:r>
              <a:rPr lang="en-GB" sz="1800" dirty="0"/>
              <a:t> shall be considered. </a:t>
            </a:r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 hangingPunct="0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443246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000" dirty="0"/>
              <a:t>Others (sub-topic 1-12 and 1-13 </a:t>
            </a:r>
            <a:r>
              <a:rPr lang="en-GB" sz="2000" dirty="0"/>
              <a:t>in </a:t>
            </a:r>
            <a:r>
              <a:rPr lang="en-US" sz="2000" dirty="0"/>
              <a:t>R4-2005293</a:t>
            </a:r>
            <a:r>
              <a:rPr lang="en-US" altLang="zh-CN" sz="2000" dirty="0"/>
              <a:t>)</a:t>
            </a:r>
            <a:endParaRPr lang="zh-CN" altLang="en-US" sz="2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800" y="1102330"/>
            <a:ext cx="8435280" cy="3835191"/>
          </a:xfrm>
        </p:spPr>
        <p:txBody>
          <a:bodyPr>
            <a:normAutofit/>
          </a:bodyPr>
          <a:lstStyle/>
          <a:p>
            <a:pPr lvl="0"/>
            <a:r>
              <a:rPr lang="en-US" sz="1800" dirty="0"/>
              <a:t>Agreement in RAN4 #94-e-bis:</a:t>
            </a:r>
          </a:p>
          <a:p>
            <a:pPr lvl="1"/>
            <a:r>
              <a:rPr lang="en-GB" sz="1800" dirty="0"/>
              <a:t>Multiple </a:t>
            </a:r>
            <a:r>
              <a:rPr lang="en-GB" sz="1800" dirty="0" err="1"/>
              <a:t>SCell</a:t>
            </a:r>
            <a:r>
              <a:rPr lang="en-GB" sz="1800" dirty="0"/>
              <a:t> activation delay when in NR-DC the time gap between two MAC PDUs received on dual NR CGs is greater than 3ms for multiple </a:t>
            </a:r>
            <a:r>
              <a:rPr lang="en-GB" sz="1800" dirty="0" err="1"/>
              <a:t>SCell</a:t>
            </a:r>
            <a:r>
              <a:rPr lang="en-GB" sz="1800" dirty="0"/>
              <a:t> activation, but the second MAC PDU for </a:t>
            </a:r>
            <a:r>
              <a:rPr lang="en-GB" sz="1800" dirty="0" err="1"/>
              <a:t>SCell</a:t>
            </a:r>
            <a:r>
              <a:rPr lang="en-GB" sz="1800" dirty="0"/>
              <a:t> activation in one CG was received within the activation period of the </a:t>
            </a:r>
            <a:r>
              <a:rPr lang="en-GB" sz="1800" dirty="0" err="1"/>
              <a:t>SCell</a:t>
            </a:r>
            <a:r>
              <a:rPr lang="en-GB" sz="1800" dirty="0"/>
              <a:t>(s) activation in other CG (options in issue 1-12 in </a:t>
            </a:r>
            <a:r>
              <a:rPr lang="en-US" sz="1800" dirty="0"/>
              <a:t>R4-2005293</a:t>
            </a:r>
            <a:r>
              <a:rPr lang="en-GB" sz="1800" dirty="0"/>
              <a:t>):</a:t>
            </a:r>
          </a:p>
          <a:p>
            <a:pPr lvl="2"/>
            <a:r>
              <a:rPr lang="en-GB" sz="1400" dirty="0"/>
              <a:t>reuse same requirement as in sub-topic 1-11 scenario.</a:t>
            </a:r>
          </a:p>
          <a:p>
            <a:pPr lvl="1"/>
            <a:r>
              <a:rPr lang="en-GB" sz="1800" dirty="0"/>
              <a:t>Multiple </a:t>
            </a:r>
            <a:r>
              <a:rPr lang="en-GB" sz="1800" dirty="0" err="1"/>
              <a:t>SCell</a:t>
            </a:r>
            <a:r>
              <a:rPr lang="en-GB" sz="1800" dirty="0"/>
              <a:t> activation delay when two MAC PDUs are received for multiple </a:t>
            </a:r>
            <a:r>
              <a:rPr lang="en-GB" sz="1800" dirty="0" err="1"/>
              <a:t>SCell</a:t>
            </a:r>
            <a:r>
              <a:rPr lang="en-GB" sz="1800" dirty="0"/>
              <a:t> activation in two CGs of NR-DC for per-UE MG capable only UE (options in issue 1-13 in </a:t>
            </a:r>
            <a:r>
              <a:rPr lang="en-US" sz="1800" dirty="0"/>
              <a:t>R4-2005293</a:t>
            </a:r>
            <a:r>
              <a:rPr lang="en-GB" sz="1800" dirty="0"/>
              <a:t>)</a:t>
            </a:r>
          </a:p>
          <a:p>
            <a:pPr lvl="2"/>
            <a:r>
              <a:rPr lang="en-GB" sz="1400" dirty="0"/>
              <a:t>No need to consider this requirement</a:t>
            </a:r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 hangingPunct="0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932402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000" dirty="0"/>
              <a:t>FFS: narrow down multiple </a:t>
            </a:r>
            <a:r>
              <a:rPr lang="en-US" altLang="zh-CN" sz="2000" dirty="0" err="1"/>
              <a:t>Scell</a:t>
            </a:r>
            <a:r>
              <a:rPr lang="en-US" altLang="zh-CN" sz="2000" dirty="0"/>
              <a:t> activation cases for requirements</a:t>
            </a:r>
            <a:endParaRPr lang="zh-CN" altLang="en-US" sz="2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800" y="1102330"/>
            <a:ext cx="8435280" cy="3835191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GB" sz="2000" dirty="0"/>
              <a:t>Continue the discussion on how to down select the cases for multiple </a:t>
            </a:r>
            <a:r>
              <a:rPr lang="en-GB" sz="2000" dirty="0" err="1"/>
              <a:t>SCell</a:t>
            </a:r>
            <a:r>
              <a:rPr lang="en-GB" sz="2000" dirty="0"/>
              <a:t> activation requirement in next RAN4 meeting; and if conclusion is made in next meeting to preclude certain case(s), the corresponding requirement for that case(s) could be removed. </a:t>
            </a:r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 hangingPunct="0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512487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800" dirty="0"/>
              <a:t>Draft CR plan for next RAN4 meeting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800" y="1102330"/>
            <a:ext cx="8435280" cy="3835191"/>
          </a:xfrm>
        </p:spPr>
        <p:txBody>
          <a:bodyPr>
            <a:normAutofit/>
          </a:bodyPr>
          <a:lstStyle/>
          <a:p>
            <a:pPr lvl="0"/>
            <a:r>
              <a:rPr lang="en-US" sz="1800" dirty="0"/>
              <a:t>Companies are encouraged to bring in drafts CRs in next RAN4 meeting on following aspects:</a:t>
            </a:r>
          </a:p>
          <a:p>
            <a:pPr lvl="1"/>
            <a:r>
              <a:rPr lang="en-US" sz="1400" dirty="0"/>
              <a:t>Multiple NR </a:t>
            </a:r>
            <a:r>
              <a:rPr lang="en-US" sz="1400" dirty="0" err="1"/>
              <a:t>SCell</a:t>
            </a:r>
            <a:r>
              <a:rPr lang="en-US" sz="1400" dirty="0"/>
              <a:t> activation/deactivation delay requirement to TS38.133</a:t>
            </a:r>
          </a:p>
          <a:p>
            <a:pPr lvl="1"/>
            <a:r>
              <a:rPr lang="en-US" sz="1400" dirty="0"/>
              <a:t>Multiple NR </a:t>
            </a:r>
            <a:r>
              <a:rPr lang="en-US" sz="1400" dirty="0" err="1"/>
              <a:t>SCell</a:t>
            </a:r>
            <a:r>
              <a:rPr lang="en-US" sz="1400" dirty="0"/>
              <a:t> activation/deactivation interruption requirement to TS38.133, if needed</a:t>
            </a:r>
          </a:p>
          <a:p>
            <a:pPr lvl="1"/>
            <a:r>
              <a:rPr lang="en-US" sz="1400" dirty="0"/>
              <a:t>Multiple NR </a:t>
            </a:r>
            <a:r>
              <a:rPr lang="en-US" sz="1400" dirty="0" err="1"/>
              <a:t>SCell</a:t>
            </a:r>
            <a:r>
              <a:rPr lang="en-US" sz="1400" dirty="0"/>
              <a:t> activation/deactivation interruption requirement to TS36.133, if needed</a:t>
            </a:r>
          </a:p>
          <a:p>
            <a:pPr lvl="1"/>
            <a:r>
              <a:rPr lang="en-US" sz="1400" dirty="0"/>
              <a:t>Others, if needed</a:t>
            </a:r>
          </a:p>
          <a:p>
            <a:pPr lvl="1"/>
            <a:endParaRPr lang="en-GB" sz="1400" dirty="0"/>
          </a:p>
          <a:p>
            <a:pPr lvl="1"/>
            <a:endParaRPr lang="en-GB" sz="14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 hangingPunct="0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2716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Requirement scope of multiple </a:t>
            </a:r>
            <a:r>
              <a:rPr lang="en-US" sz="2400" dirty="0" err="1"/>
              <a:t>SCell</a:t>
            </a:r>
            <a:r>
              <a:rPr lang="en-US" sz="2400" dirty="0"/>
              <a:t> activation (sub-topic 1-1 in R4-2005293)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3394472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US" sz="2000" dirty="0"/>
              <a:t>Agreement in RAN4 #94-e-bis:</a:t>
            </a:r>
          </a:p>
          <a:p>
            <a:pPr lvl="1"/>
            <a:r>
              <a:rPr lang="en-US" sz="2000" dirty="0"/>
              <a:t>Do not consider interruption between LTE </a:t>
            </a:r>
            <a:r>
              <a:rPr lang="en-US" sz="2000" dirty="0" err="1"/>
              <a:t>SCell</a:t>
            </a:r>
            <a:r>
              <a:rPr lang="en-US" sz="2000" dirty="0"/>
              <a:t> activation and NR </a:t>
            </a:r>
            <a:r>
              <a:rPr lang="en-US" sz="2000" dirty="0" err="1"/>
              <a:t>SCell</a:t>
            </a:r>
            <a:r>
              <a:rPr lang="en-US" sz="2000" dirty="0"/>
              <a:t> activation in EN-DC and NE-DC cases for RRM requirement</a:t>
            </a:r>
            <a:endParaRPr lang="en-US" sz="3600" dirty="0"/>
          </a:p>
          <a:p>
            <a:pPr lvl="1"/>
            <a:r>
              <a:rPr lang="en-GB" sz="2000" dirty="0"/>
              <a:t>Do not define requirement of multiple </a:t>
            </a:r>
            <a:r>
              <a:rPr lang="en-GB" sz="2000" dirty="0" err="1"/>
              <a:t>SCell</a:t>
            </a:r>
            <a:r>
              <a:rPr lang="en-GB" sz="2000" dirty="0"/>
              <a:t> activations in different CGs for UE without per-FR MG capability in NR-DC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To define requirement of multiple </a:t>
            </a:r>
            <a:r>
              <a:rPr lang="en-US" sz="2000" dirty="0" err="1"/>
              <a:t>SCell</a:t>
            </a:r>
            <a:r>
              <a:rPr lang="en-US" sz="2000" dirty="0"/>
              <a:t> activations of if to-be-activated </a:t>
            </a:r>
            <a:r>
              <a:rPr lang="en-US" sz="2000" dirty="0" err="1"/>
              <a:t>SCells</a:t>
            </a:r>
            <a:r>
              <a:rPr lang="en-US" sz="2000" dirty="0"/>
              <a:t> includes FR1 unknown and FR1 known </a:t>
            </a:r>
            <a:r>
              <a:rPr lang="en-US" sz="2000" dirty="0" err="1"/>
              <a:t>SCells</a:t>
            </a:r>
            <a:r>
              <a:rPr lang="en-US" sz="2000" dirty="0"/>
              <a:t> (with ≤160ms </a:t>
            </a:r>
            <a:r>
              <a:rPr lang="en-US" sz="2000" dirty="0" err="1"/>
              <a:t>Scell_meas_cycle</a:t>
            </a:r>
            <a:r>
              <a:rPr lang="en-US" sz="2000" dirty="0"/>
              <a:t> and/or with &gt;160ms </a:t>
            </a:r>
            <a:r>
              <a:rPr lang="en-US" sz="2000" dirty="0" err="1"/>
              <a:t>Scell_meas_cycle</a:t>
            </a:r>
            <a:r>
              <a:rPr lang="en-US" sz="2000" dirty="0"/>
              <a:t>) on the same band </a:t>
            </a:r>
          </a:p>
          <a:p>
            <a:pPr lvl="3" hangingPunct="0">
              <a:buFont typeface="Wingdings" pitchFamily="2" charset="2"/>
              <a:buChar char="§"/>
            </a:pPr>
            <a:r>
              <a:rPr lang="en-US" dirty="0"/>
              <a:t>AGC settling time is: </a:t>
            </a:r>
            <a:r>
              <a:rPr lang="en-US" dirty="0" err="1"/>
              <a:t>T</a:t>
            </a:r>
            <a:r>
              <a:rPr lang="en-US" baseline="-25000" dirty="0" err="1"/>
              <a:t>FirstSSB_MAX</a:t>
            </a:r>
            <a:r>
              <a:rPr lang="it-IT" sz="800" dirty="0"/>
              <a:t>, </a:t>
            </a:r>
            <a:r>
              <a:rPr lang="it-IT" sz="800" baseline="-25000" dirty="0"/>
              <a:t> </a:t>
            </a:r>
            <a:r>
              <a:rPr lang="en-US" dirty="0"/>
              <a:t>if on that band UE has at least one FR1 known </a:t>
            </a:r>
            <a:r>
              <a:rPr lang="en-US" dirty="0" err="1"/>
              <a:t>Scell</a:t>
            </a:r>
            <a:r>
              <a:rPr lang="en-US" dirty="0"/>
              <a:t> with the </a:t>
            </a:r>
            <a:r>
              <a:rPr lang="en-US" dirty="0" err="1"/>
              <a:t>SCell</a:t>
            </a:r>
            <a:r>
              <a:rPr lang="en-US" dirty="0"/>
              <a:t> measurement cycle larger than 160ms to be activated but does not have any FR1 unknown </a:t>
            </a:r>
            <a:r>
              <a:rPr lang="en-US" dirty="0" err="1"/>
              <a:t>Scell</a:t>
            </a:r>
            <a:r>
              <a:rPr lang="en-US" dirty="0"/>
              <a:t> to be activated</a:t>
            </a:r>
          </a:p>
          <a:p>
            <a:pPr lvl="3" hangingPunct="0">
              <a:buFont typeface="Wingdings" pitchFamily="2" charset="2"/>
              <a:buChar char="§"/>
            </a:pPr>
            <a:r>
              <a:rPr lang="en-US" dirty="0"/>
              <a:t>AGC settling time is: </a:t>
            </a:r>
            <a:r>
              <a:rPr lang="en-US" dirty="0" err="1"/>
              <a:t>T</a:t>
            </a:r>
            <a:r>
              <a:rPr lang="en-US" baseline="-25000" dirty="0" err="1"/>
              <a:t>FirstSSB_MAX</a:t>
            </a:r>
            <a:r>
              <a:rPr lang="en-US" baseline="-25000" dirty="0"/>
              <a:t> </a:t>
            </a:r>
            <a:r>
              <a:rPr lang="en-US" dirty="0"/>
              <a:t>+ T</a:t>
            </a:r>
            <a:r>
              <a:rPr lang="en-US" baseline="-25000" dirty="0"/>
              <a:t>SMTC_MAX</a:t>
            </a:r>
            <a:r>
              <a:rPr lang="en-US" sz="800" baseline="-25000" dirty="0"/>
              <a:t> </a:t>
            </a:r>
            <a:r>
              <a:rPr lang="it-IT" sz="800" dirty="0"/>
              <a:t>, </a:t>
            </a:r>
            <a:r>
              <a:rPr lang="it-IT" sz="800" baseline="-25000" dirty="0"/>
              <a:t> </a:t>
            </a:r>
            <a:r>
              <a:rPr lang="en-US" dirty="0"/>
              <a:t>if on that band UE has at least one FR1 unknown </a:t>
            </a:r>
            <a:r>
              <a:rPr lang="en-US" dirty="0" err="1"/>
              <a:t>Scell</a:t>
            </a:r>
            <a:r>
              <a:rPr lang="en-US" dirty="0"/>
              <a:t> to be activated</a:t>
            </a:r>
          </a:p>
          <a:p>
            <a:pPr marL="914400" lvl="2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35829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MAC PDU processing delay (sub-topic 1-2 in R4-2005293)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3229"/>
            <a:ext cx="8229600" cy="3394472"/>
          </a:xfrm>
        </p:spPr>
        <p:txBody>
          <a:bodyPr>
            <a:normAutofit/>
          </a:bodyPr>
          <a:lstStyle/>
          <a:p>
            <a:pPr lvl="0"/>
            <a:r>
              <a:rPr lang="en-US" sz="2000" dirty="0"/>
              <a:t>Agreement in RAN4 #94-e-bis:</a:t>
            </a:r>
          </a:p>
          <a:p>
            <a:pPr lvl="1"/>
            <a:r>
              <a:rPr lang="en-US" sz="2000" dirty="0"/>
              <a:t>In NR-DC scenario, if two MAC PDUs on dual NR CGs are received for multiple </a:t>
            </a:r>
            <a:r>
              <a:rPr lang="en-US" sz="2000" dirty="0" err="1"/>
              <a:t>SCell</a:t>
            </a:r>
            <a:r>
              <a:rPr lang="en-US" sz="2000" dirty="0"/>
              <a:t> activation, the MAC processing and application time shall be 3ms.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837810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delay extension due to interruption on L1-RSRP measurement resource (sub-topic 1-3 in R4-2005293)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3229"/>
            <a:ext cx="8229600" cy="3394472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sz="2000" dirty="0"/>
              <a:t>Agreement in RAN4 #94-e-bis:</a:t>
            </a:r>
          </a:p>
          <a:p>
            <a:pPr lvl="1"/>
            <a:r>
              <a:rPr lang="en-US" sz="2000" dirty="0"/>
              <a:t>When one single MAC CE is received for multiple </a:t>
            </a:r>
            <a:r>
              <a:rPr lang="en-US" sz="2000" dirty="0" err="1"/>
              <a:t>SCell</a:t>
            </a:r>
            <a:r>
              <a:rPr lang="en-US" sz="2000" dirty="0"/>
              <a:t> activation in EN-DC, NE-DC, NR SA and one CG of NR-DC, there is no interruption on the L1-RSRP measurement resource of the target to-be-activated </a:t>
            </a:r>
            <a:r>
              <a:rPr lang="en-US" sz="2000" dirty="0" err="1"/>
              <a:t>SCell</a:t>
            </a:r>
            <a:r>
              <a:rPr lang="en-US" sz="2000" dirty="0"/>
              <a:t> and no additional delay extension is needed</a:t>
            </a:r>
            <a:endParaRPr lang="en-US" sz="2000" strike="sngStrike" dirty="0">
              <a:solidFill>
                <a:srgbClr val="FF0000"/>
              </a:solidFill>
            </a:endParaRPr>
          </a:p>
          <a:p>
            <a:pPr lvl="1"/>
            <a:r>
              <a:rPr lang="en-GB" sz="2100" dirty="0"/>
              <a:t>When multiple </a:t>
            </a:r>
            <a:r>
              <a:rPr lang="en-GB" sz="2100" dirty="0" err="1"/>
              <a:t>SCells</a:t>
            </a:r>
            <a:r>
              <a:rPr lang="en-GB" sz="2100" dirty="0"/>
              <a:t> activation happens in two CGs of NR-DC</a:t>
            </a:r>
            <a:endParaRPr lang="en-US" sz="2100" dirty="0"/>
          </a:p>
          <a:p>
            <a:pPr lvl="2"/>
            <a:r>
              <a:rPr lang="en-GB" sz="1900" dirty="0"/>
              <a:t>RAN4 only defines multiple </a:t>
            </a:r>
            <a:r>
              <a:rPr lang="en-GB" sz="1900" dirty="0" err="1"/>
              <a:t>SCell</a:t>
            </a:r>
            <a:r>
              <a:rPr lang="en-GB" sz="1900" dirty="0"/>
              <a:t> activation requirement for per-FR-MG-capable UE, and </a:t>
            </a:r>
            <a:r>
              <a:rPr lang="en-CA" sz="1900" dirty="0"/>
              <a:t>there is no interruption on the L1-RSRP measurement resource of the target to-be-activated </a:t>
            </a:r>
            <a:r>
              <a:rPr lang="en-CA" sz="1900" dirty="0" err="1"/>
              <a:t>SCell</a:t>
            </a:r>
            <a:r>
              <a:rPr lang="en-CA" sz="1900" dirty="0"/>
              <a:t> in FR2 and no additional delay extension is needed</a:t>
            </a:r>
            <a:endParaRPr lang="en-US" sz="1900" dirty="0"/>
          </a:p>
          <a:p>
            <a:pPr lvl="2"/>
            <a:r>
              <a:rPr lang="en-GB" sz="1900" dirty="0"/>
              <a:t>RAN4 to not define multiple </a:t>
            </a:r>
            <a:r>
              <a:rPr lang="en-GB" sz="1900" dirty="0" err="1"/>
              <a:t>SCell</a:t>
            </a:r>
            <a:r>
              <a:rPr lang="en-GB" sz="1900" dirty="0"/>
              <a:t> activation requirement for per-UE MG capable UE where L1-RSRP measurement in FR2 is interrupted due to another </a:t>
            </a:r>
            <a:r>
              <a:rPr lang="en-GB" sz="1900" dirty="0" err="1"/>
              <a:t>SCell</a:t>
            </a:r>
            <a:r>
              <a:rPr lang="en-GB" sz="1900" dirty="0"/>
              <a:t> activation in FR1</a:t>
            </a: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162638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Scaling factor for cell detection time of target being-activated </a:t>
            </a:r>
            <a:r>
              <a:rPr lang="en-US" sz="2400" dirty="0" err="1"/>
              <a:t>SCell</a:t>
            </a:r>
            <a:r>
              <a:rPr lang="en-US" sz="2400" dirty="0"/>
              <a:t> (sub-topic 1-4 in R4-2005293)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3229"/>
            <a:ext cx="8229600" cy="3874292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sz="2000" dirty="0"/>
              <a:t>Agreement in RAN4 #94-e-bis:</a:t>
            </a:r>
          </a:p>
          <a:p>
            <a:pPr lvl="1"/>
            <a:r>
              <a:rPr lang="en-US" sz="1600" dirty="0"/>
              <a:t>FFS:</a:t>
            </a:r>
            <a:endParaRPr lang="en-US" dirty="0"/>
          </a:p>
          <a:p>
            <a:pPr lvl="2"/>
            <a:r>
              <a:rPr lang="en-US" sz="1600" dirty="0"/>
              <a:t>FR1 unknown </a:t>
            </a:r>
            <a:r>
              <a:rPr lang="en-US" sz="1600" dirty="0" err="1"/>
              <a:t>SCell</a:t>
            </a:r>
            <a:r>
              <a:rPr lang="en-US" sz="1600" dirty="0"/>
              <a:t> that is contiguous to FR1 known cell or FR1 active serving cell is not accounted for, or scaled by, N when either of the following is fulfilled:</a:t>
            </a:r>
          </a:p>
          <a:p>
            <a:pPr lvl="3"/>
            <a:r>
              <a:rPr lang="en-US" sz="1600" dirty="0"/>
              <a:t>A single SSB is used in the </a:t>
            </a:r>
            <a:r>
              <a:rPr lang="en-US" sz="1600" dirty="0" err="1"/>
              <a:t>SCell</a:t>
            </a:r>
            <a:r>
              <a:rPr lang="en-US" sz="1600" dirty="0"/>
              <a:t>, </a:t>
            </a:r>
          </a:p>
          <a:p>
            <a:pPr lvl="3"/>
            <a:r>
              <a:rPr lang="en-US" sz="1600" dirty="0"/>
              <a:t>Multiple SSBs are used in the </a:t>
            </a:r>
            <a:r>
              <a:rPr lang="en-US" sz="1600" dirty="0" err="1"/>
              <a:t>SCell</a:t>
            </a:r>
            <a:r>
              <a:rPr lang="en-US" sz="1600" dirty="0"/>
              <a:t>, and TCI state indication for PDCCH is received with the </a:t>
            </a:r>
            <a:r>
              <a:rPr lang="en-US" sz="1600" dirty="0" err="1"/>
              <a:t>SCell</a:t>
            </a:r>
            <a:r>
              <a:rPr lang="en-US" sz="1600" dirty="0"/>
              <a:t> activation MAC PDU</a:t>
            </a:r>
          </a:p>
          <a:p>
            <a:pPr lvl="2"/>
            <a:r>
              <a:rPr lang="en-US" sz="1600" dirty="0"/>
              <a:t>Otherwise the </a:t>
            </a:r>
            <a:r>
              <a:rPr lang="en-US" sz="1600" dirty="0" err="1"/>
              <a:t>SCell</a:t>
            </a:r>
            <a:r>
              <a:rPr lang="en-US" sz="1600" dirty="0"/>
              <a:t> is accounted for in, and scaled by, N.</a:t>
            </a:r>
          </a:p>
          <a:p>
            <a:pPr marL="457200" lvl="1" indent="0">
              <a:buNone/>
            </a:pPr>
            <a:endParaRPr lang="en-US" sz="2100" dirty="0"/>
          </a:p>
          <a:p>
            <a:pPr lvl="1"/>
            <a:r>
              <a:rPr lang="en-US" sz="2100" dirty="0"/>
              <a:t>FFS:</a:t>
            </a:r>
          </a:p>
          <a:p>
            <a:pPr lvl="2"/>
            <a:r>
              <a:rPr lang="en-GB" sz="1800" dirty="0"/>
              <a:t>Option 2 (MediaTek, Ericsson, Qualcomm): “cell detection time” in delay extension due to searcher limitation means “1*T</a:t>
            </a:r>
            <a:r>
              <a:rPr lang="en-GB" sz="1800" baseline="-25000" dirty="0"/>
              <a:t>RS</a:t>
            </a:r>
            <a:r>
              <a:rPr lang="en-GB" sz="1800" dirty="0"/>
              <a:t>” for FR1 unknown </a:t>
            </a:r>
            <a:r>
              <a:rPr lang="en-GB" sz="1800" dirty="0" err="1"/>
              <a:t>SCell</a:t>
            </a:r>
            <a:r>
              <a:rPr lang="en-GB" sz="1800" dirty="0"/>
              <a:t> and “8*</a:t>
            </a:r>
            <a:r>
              <a:rPr lang="en-GB" sz="1800" dirty="0" err="1"/>
              <a:t>T</a:t>
            </a:r>
            <a:r>
              <a:rPr lang="en-GB" sz="1800" baseline="-25000" dirty="0" err="1"/>
              <a:t>rs</a:t>
            </a:r>
            <a:r>
              <a:rPr lang="en-GB" sz="1800" dirty="0"/>
              <a:t>” for the FR2 unknown </a:t>
            </a:r>
            <a:r>
              <a:rPr lang="en-GB" sz="1800" dirty="0" err="1"/>
              <a:t>Scell</a:t>
            </a:r>
            <a:endParaRPr lang="en-US" sz="1800" dirty="0"/>
          </a:p>
          <a:p>
            <a:pPr lvl="2"/>
            <a:r>
              <a:rPr lang="en-GB" sz="1800" dirty="0"/>
              <a:t>Option 3 (NEC, Huawei, Apple): “cell detection time” in delay extension due to searcher limitation means “</a:t>
            </a:r>
            <a:r>
              <a:rPr lang="en-CA" sz="1800" dirty="0"/>
              <a:t>T</a:t>
            </a:r>
            <a:r>
              <a:rPr lang="en-US" sz="1800" baseline="-25000" dirty="0" err="1"/>
              <a:t>FirstSSB_MAX</a:t>
            </a:r>
            <a:r>
              <a:rPr lang="en-US" sz="1800" baseline="-25000" dirty="0"/>
              <a:t> </a:t>
            </a:r>
            <a:r>
              <a:rPr lang="en-US" sz="1800" dirty="0"/>
              <a:t>+</a:t>
            </a:r>
            <a:r>
              <a:rPr lang="en-GB" sz="1800" dirty="0"/>
              <a:t> T</a:t>
            </a:r>
            <a:r>
              <a:rPr lang="en-GB" sz="1800" baseline="-25000" dirty="0"/>
              <a:t>SMTC_MAX </a:t>
            </a:r>
            <a:r>
              <a:rPr lang="en-GB" sz="1800" dirty="0"/>
              <a:t>+ </a:t>
            </a:r>
            <a:r>
              <a:rPr lang="en-GB" sz="1800" dirty="0" err="1"/>
              <a:t>T</a:t>
            </a:r>
            <a:r>
              <a:rPr lang="en-GB" sz="1800" baseline="-25000" dirty="0" err="1"/>
              <a:t>rs</a:t>
            </a:r>
            <a:r>
              <a:rPr lang="en-GB" sz="1800" dirty="0"/>
              <a:t>” for FR1 unknown </a:t>
            </a:r>
            <a:r>
              <a:rPr lang="en-GB" sz="1800" dirty="0" err="1"/>
              <a:t>SCell</a:t>
            </a:r>
            <a:r>
              <a:rPr lang="en-GB" sz="1800" dirty="0"/>
              <a:t> and “</a:t>
            </a:r>
            <a:r>
              <a:rPr lang="en-CA" sz="1800" dirty="0" err="1"/>
              <a:t>T</a:t>
            </a:r>
            <a:r>
              <a:rPr lang="en-CA" sz="1800" baseline="-25000" dirty="0" err="1"/>
              <a:t>FirstSSB</a:t>
            </a:r>
            <a:r>
              <a:rPr lang="en-CA" sz="1800" baseline="-25000" dirty="0"/>
              <a:t> </a:t>
            </a:r>
            <a:r>
              <a:rPr lang="en-CA" sz="1800" dirty="0"/>
              <a:t>+ 23*</a:t>
            </a:r>
            <a:r>
              <a:rPr lang="en-CA" sz="1800" dirty="0" err="1"/>
              <a:t>T</a:t>
            </a:r>
            <a:r>
              <a:rPr lang="en-CA" sz="1800" baseline="-25000" dirty="0" err="1"/>
              <a:t>rs</a:t>
            </a:r>
            <a:r>
              <a:rPr lang="en-GB" sz="1800" dirty="0"/>
              <a:t>” for the FR2 unknown </a:t>
            </a:r>
            <a:r>
              <a:rPr lang="en-GB" sz="1800" dirty="0" err="1"/>
              <a:t>Scell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799350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Interruption(s) on other serving cells when multiple </a:t>
            </a:r>
            <a:r>
              <a:rPr lang="en-US" sz="2400" dirty="0" err="1"/>
              <a:t>SCells</a:t>
            </a:r>
            <a:r>
              <a:rPr lang="en-US" sz="2400" dirty="0"/>
              <a:t> are being activated (sub-topic 1-5 in R4-2005293)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3229"/>
            <a:ext cx="8229600" cy="3874292"/>
          </a:xfrm>
        </p:spPr>
        <p:txBody>
          <a:bodyPr>
            <a:normAutofit/>
          </a:bodyPr>
          <a:lstStyle/>
          <a:p>
            <a:pPr lvl="0"/>
            <a:r>
              <a:rPr lang="en-US" sz="2000" dirty="0"/>
              <a:t>Agreement in RAN4 #94-e-bis:</a:t>
            </a:r>
          </a:p>
          <a:p>
            <a:pPr lvl="1"/>
            <a:r>
              <a:rPr lang="en-US" sz="2000" dirty="0"/>
              <a:t>if there is one single MAC CE for multiple </a:t>
            </a:r>
            <a:r>
              <a:rPr lang="en-US" sz="2000" dirty="0" err="1"/>
              <a:t>SCell</a:t>
            </a:r>
            <a:r>
              <a:rPr lang="en-US" sz="2000" dirty="0"/>
              <a:t> activation received in one CG, the UE RF tuning(s) for </a:t>
            </a:r>
            <a:r>
              <a:rPr lang="en-US" sz="2000" dirty="0" err="1"/>
              <a:t>SCell</a:t>
            </a:r>
            <a:r>
              <a:rPr lang="en-US" sz="2000" dirty="0"/>
              <a:t> activation in this CG shall not extend any </a:t>
            </a:r>
            <a:r>
              <a:rPr lang="en-US" sz="2000" dirty="0" err="1"/>
              <a:t>SCell</a:t>
            </a:r>
            <a:r>
              <a:rPr lang="en-US" sz="2000" dirty="0"/>
              <a:t> activation delay in this CG.</a:t>
            </a:r>
          </a:p>
          <a:p>
            <a:pPr lvl="1"/>
            <a:r>
              <a:rPr lang="en-US" sz="2000" dirty="0"/>
              <a:t>Do not need to define new interruption length requirement for multiple </a:t>
            </a:r>
            <a:r>
              <a:rPr lang="en-US" sz="2000" dirty="0" err="1"/>
              <a:t>SCell</a:t>
            </a:r>
            <a:r>
              <a:rPr lang="en-US" sz="2000" dirty="0"/>
              <a:t> activation scenario. Interruption length can re-use those for single </a:t>
            </a:r>
            <a:r>
              <a:rPr lang="en-US" sz="2000" dirty="0" err="1"/>
              <a:t>SCell</a:t>
            </a:r>
            <a:r>
              <a:rPr lang="en-US" sz="2000" dirty="0"/>
              <a:t> activation</a:t>
            </a:r>
            <a:endParaRPr lang="en-US" sz="18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89862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Interruption to AGC settling (sub-topic 1-6 in R4-2005293) (1/2)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3229"/>
            <a:ext cx="8229600" cy="3874292"/>
          </a:xfrm>
        </p:spPr>
        <p:txBody>
          <a:bodyPr>
            <a:normAutofit/>
          </a:bodyPr>
          <a:lstStyle/>
          <a:p>
            <a:pPr lvl="0"/>
            <a:r>
              <a:rPr lang="en-US" sz="2000" dirty="0"/>
              <a:t>Agreement in RAN4 #94-e-bis:</a:t>
            </a:r>
          </a:p>
          <a:p>
            <a:pPr lvl="1"/>
            <a:r>
              <a:rPr lang="en-US" sz="2000" dirty="0"/>
              <a:t>When one single MAC CE is received for multiple </a:t>
            </a:r>
            <a:r>
              <a:rPr lang="en-US" sz="2000" dirty="0" err="1"/>
              <a:t>SCell</a:t>
            </a:r>
            <a:r>
              <a:rPr lang="en-US" sz="2000" dirty="0"/>
              <a:t> activation in EN-DC, NE-DC, NR SA and one CG of NR-DC </a:t>
            </a:r>
          </a:p>
          <a:p>
            <a:pPr lvl="2"/>
            <a:r>
              <a:rPr lang="en-US" sz="1600" dirty="0"/>
              <a:t>No RF tuning interruption is expected to occur during AGC settling time in R16 multiple </a:t>
            </a:r>
            <a:r>
              <a:rPr lang="en-US" sz="1600" dirty="0" err="1"/>
              <a:t>SCell</a:t>
            </a:r>
            <a:r>
              <a:rPr lang="en-US" sz="1600" dirty="0"/>
              <a:t> activation delay requirement. </a:t>
            </a:r>
          </a:p>
          <a:p>
            <a:pPr lvl="2"/>
            <a:r>
              <a:rPr lang="en-US" sz="1600" dirty="0"/>
              <a:t>There is no additional interruption and delay extension due to AGC interruption when the aggressor </a:t>
            </a:r>
            <a:r>
              <a:rPr lang="en-US" sz="1600" dirty="0" err="1"/>
              <a:t>SCells</a:t>
            </a:r>
            <a:r>
              <a:rPr lang="en-US" sz="1600" dirty="0"/>
              <a:t> being activated are inter-band FR1 </a:t>
            </a:r>
            <a:r>
              <a:rPr lang="en-US" sz="1600" dirty="0" err="1"/>
              <a:t>SCells</a:t>
            </a:r>
            <a:endParaRPr lang="en-US" sz="1600" dirty="0"/>
          </a:p>
          <a:p>
            <a:pPr lvl="1"/>
            <a:r>
              <a:rPr lang="en-GB" sz="2000" dirty="0"/>
              <a:t>When two MAC PDUs are received on two CGs for multiple </a:t>
            </a:r>
            <a:r>
              <a:rPr lang="en-GB" sz="2000" dirty="0" err="1"/>
              <a:t>SCells</a:t>
            </a:r>
            <a:r>
              <a:rPr lang="en-GB" sz="2000" dirty="0"/>
              <a:t> activation in NR-DC</a:t>
            </a:r>
            <a:endParaRPr lang="en-US" sz="2000" dirty="0"/>
          </a:p>
          <a:p>
            <a:pPr lvl="2"/>
            <a:r>
              <a:rPr lang="en-GB" sz="1600" dirty="0"/>
              <a:t>Since RAN4 only defines multiple </a:t>
            </a:r>
            <a:r>
              <a:rPr lang="en-GB" sz="1600" dirty="0" err="1"/>
              <a:t>SCell</a:t>
            </a:r>
            <a:r>
              <a:rPr lang="en-GB" sz="1600" dirty="0"/>
              <a:t> activation requirement for per-FR MG capable UE when two MAC PDUs are received on two CGs in NR-DC, no RF tuning interruption is expected to occur during AGC settling time in R16 multiple </a:t>
            </a:r>
            <a:r>
              <a:rPr lang="en-GB" sz="1600" dirty="0" err="1"/>
              <a:t>SCell</a:t>
            </a:r>
            <a:r>
              <a:rPr lang="en-GB" sz="1600" dirty="0"/>
              <a:t> activation delay requirement.</a:t>
            </a:r>
            <a:r>
              <a:rPr lang="en-US" sz="1600" dirty="0"/>
              <a:t> </a:t>
            </a:r>
            <a:endParaRPr lang="en-US" sz="1600" dirty="0">
              <a:highlight>
                <a:srgbClr val="FFFF00"/>
              </a:highlight>
            </a:endParaRPr>
          </a:p>
          <a:p>
            <a:pPr lvl="2"/>
            <a:endParaRPr lang="en-US" sz="16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713920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Interruption to AGC settling (sub-topic 1-6 in R4-2005293) (2/2)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3229"/>
            <a:ext cx="8435280" cy="3874292"/>
          </a:xfrm>
        </p:spPr>
        <p:txBody>
          <a:bodyPr>
            <a:normAutofit/>
          </a:bodyPr>
          <a:lstStyle/>
          <a:p>
            <a:pPr lvl="0"/>
            <a:r>
              <a:rPr lang="en-US" sz="2000" dirty="0"/>
              <a:t>Agreement in RAN4 #94-e-bis:</a:t>
            </a:r>
          </a:p>
          <a:p>
            <a:pPr lvl="1"/>
            <a:r>
              <a:rPr lang="en-US" sz="1600" dirty="0"/>
              <a:t>RAN4 shall apply the same R15 criteria to multiple </a:t>
            </a:r>
            <a:r>
              <a:rPr lang="en-US" sz="1600" dirty="0" err="1"/>
              <a:t>SCell</a:t>
            </a:r>
            <a:r>
              <a:rPr lang="en-US" sz="1600" dirty="0"/>
              <a:t> activation as single </a:t>
            </a:r>
            <a:r>
              <a:rPr lang="en-US" sz="1600" dirty="0" err="1"/>
              <a:t>SCell</a:t>
            </a:r>
            <a:r>
              <a:rPr lang="en-US" sz="1600" dirty="0"/>
              <a:t> for AGC extension in FR1 and FR2.</a:t>
            </a:r>
          </a:p>
          <a:p>
            <a:pPr lvl="2"/>
            <a:r>
              <a:rPr lang="en-US" sz="1400" dirty="0"/>
              <a:t>If multiple </a:t>
            </a:r>
            <a:r>
              <a:rPr lang="en-US" sz="1400" dirty="0" err="1"/>
              <a:t>SCell</a:t>
            </a:r>
            <a:r>
              <a:rPr lang="en-US" sz="1400" dirty="0"/>
              <a:t> activation in FR1 intra-band,</a:t>
            </a:r>
          </a:p>
          <a:p>
            <a:pPr lvl="3"/>
            <a:r>
              <a:rPr lang="en-US" sz="1400" dirty="0"/>
              <a:t>If at least one of the aggressor </a:t>
            </a:r>
            <a:r>
              <a:rPr lang="en-US" sz="1400" dirty="0" err="1"/>
              <a:t>SCells</a:t>
            </a:r>
            <a:r>
              <a:rPr lang="en-US" sz="1400" dirty="0"/>
              <a:t> being activated is unknown cell, the victim </a:t>
            </a:r>
            <a:r>
              <a:rPr lang="en-US" sz="1400" dirty="0" err="1"/>
              <a:t>SCell</a:t>
            </a:r>
            <a:r>
              <a:rPr lang="en-US" sz="1400" dirty="0"/>
              <a:t> activation delay may be extended to </a:t>
            </a:r>
            <a:r>
              <a:rPr lang="en-US" sz="1400" dirty="0" err="1"/>
              <a:t>T</a:t>
            </a:r>
            <a:r>
              <a:rPr lang="en-US" sz="1400" baseline="-25000" dirty="0" err="1"/>
              <a:t>FirstSSB_MAX</a:t>
            </a:r>
            <a:r>
              <a:rPr lang="en-US" sz="1400" dirty="0"/>
              <a:t>+ T</a:t>
            </a:r>
            <a:r>
              <a:rPr lang="en-US" sz="1400" baseline="-25000" dirty="0"/>
              <a:t>SMTC_MAX</a:t>
            </a:r>
            <a:r>
              <a:rPr lang="en-US" sz="1400" dirty="0"/>
              <a:t>.</a:t>
            </a:r>
            <a:endParaRPr lang="en-US" sz="1800" dirty="0"/>
          </a:p>
          <a:p>
            <a:pPr lvl="3"/>
            <a:r>
              <a:rPr lang="en-US" sz="1400" dirty="0"/>
              <a:t>If all </a:t>
            </a:r>
            <a:r>
              <a:rPr lang="en-US" sz="1400" dirty="0" err="1"/>
              <a:t>SCells</a:t>
            </a:r>
            <a:r>
              <a:rPr lang="en-US" sz="1400" dirty="0"/>
              <a:t> are known cell and the measurement cycle&gt;160ms for at least one of the aggressor </a:t>
            </a:r>
            <a:r>
              <a:rPr lang="en-US" sz="1400" dirty="0" err="1"/>
              <a:t>SCells</a:t>
            </a:r>
            <a:r>
              <a:rPr lang="en-US" sz="1400" dirty="0"/>
              <a:t> being activated, the victim </a:t>
            </a:r>
            <a:r>
              <a:rPr lang="en-US" sz="1400" dirty="0" err="1"/>
              <a:t>SCell</a:t>
            </a:r>
            <a:r>
              <a:rPr lang="en-US" sz="1400" dirty="0"/>
              <a:t> activation delay may be extended to </a:t>
            </a:r>
            <a:r>
              <a:rPr lang="en-US" sz="1400" dirty="0" err="1"/>
              <a:t>T</a:t>
            </a:r>
            <a:r>
              <a:rPr lang="en-US" sz="1400" baseline="-25000" dirty="0" err="1"/>
              <a:t>FirstSSB_MAX</a:t>
            </a:r>
            <a:r>
              <a:rPr lang="en-US" sz="1400" dirty="0"/>
              <a:t>.</a:t>
            </a:r>
            <a:endParaRPr lang="en-US" sz="1800" dirty="0"/>
          </a:p>
          <a:p>
            <a:pPr lvl="2"/>
            <a:r>
              <a:rPr lang="en-US" sz="1400" dirty="0"/>
              <a:t>If multiple </a:t>
            </a:r>
            <a:r>
              <a:rPr lang="en-US" sz="1400" dirty="0" err="1"/>
              <a:t>SCell</a:t>
            </a:r>
            <a:r>
              <a:rPr lang="en-US" sz="1400" dirty="0"/>
              <a:t> activation in FR2 intra-band and there is no active serving cell on the FR2 band and,</a:t>
            </a:r>
            <a:endParaRPr lang="en-US" sz="1800" dirty="0"/>
          </a:p>
          <a:p>
            <a:pPr lvl="3"/>
            <a:r>
              <a:rPr lang="en-US" sz="1400" dirty="0"/>
              <a:t>If at least one of the aggressor </a:t>
            </a:r>
            <a:r>
              <a:rPr lang="en-US" sz="1400" dirty="0" err="1"/>
              <a:t>SCells</a:t>
            </a:r>
            <a:r>
              <a:rPr lang="en-US" sz="1400" dirty="0"/>
              <a:t> being activated is known cell and the victim </a:t>
            </a:r>
            <a:r>
              <a:rPr lang="en-US" sz="1400" dirty="0" err="1"/>
              <a:t>SCell</a:t>
            </a:r>
            <a:r>
              <a:rPr lang="en-US" sz="1400" dirty="0"/>
              <a:t> is unknown cell, the victim </a:t>
            </a:r>
            <a:r>
              <a:rPr lang="en-US" sz="1400" dirty="0" err="1"/>
              <a:t>SCell</a:t>
            </a:r>
            <a:r>
              <a:rPr lang="en-US" sz="1400" dirty="0"/>
              <a:t> activation delay may be changed from 24*</a:t>
            </a:r>
            <a:r>
              <a:rPr lang="en-US" sz="1400" dirty="0" err="1"/>
              <a:t>Trs</a:t>
            </a:r>
            <a:r>
              <a:rPr lang="en-US" sz="1400" dirty="0"/>
              <a:t> to 0.</a:t>
            </a:r>
          </a:p>
          <a:p>
            <a:pPr lvl="3"/>
            <a:r>
              <a:rPr lang="en-US" sz="1400" dirty="0"/>
              <a:t>If at least one of the aggressor </a:t>
            </a:r>
            <a:r>
              <a:rPr lang="en-US" sz="1400" dirty="0" err="1"/>
              <a:t>SCells</a:t>
            </a:r>
            <a:r>
              <a:rPr lang="en-US" sz="1400" dirty="0"/>
              <a:t> being activated is unknown cell and the victim </a:t>
            </a:r>
            <a:r>
              <a:rPr lang="en-US" sz="1400" dirty="0" err="1"/>
              <a:t>SCell</a:t>
            </a:r>
            <a:r>
              <a:rPr lang="en-US" sz="1400" dirty="0"/>
              <a:t> is known cell, the victim </a:t>
            </a:r>
            <a:r>
              <a:rPr lang="en-US" sz="1400" dirty="0" err="1"/>
              <a:t>SCell</a:t>
            </a:r>
            <a:r>
              <a:rPr lang="en-US" sz="1400" dirty="0"/>
              <a:t> activation delay may be unchanged.</a:t>
            </a:r>
            <a:endParaRPr lang="en-US" sz="1800" dirty="0">
              <a:highlight>
                <a:srgbClr val="FFFF00"/>
              </a:highlight>
            </a:endParaRPr>
          </a:p>
          <a:p>
            <a:pPr lvl="2"/>
            <a:endParaRPr lang="en-US" sz="1600" dirty="0">
              <a:highlight>
                <a:srgbClr val="FFFF00"/>
              </a:highlight>
            </a:endParaRPr>
          </a:p>
          <a:p>
            <a:pPr lvl="2"/>
            <a:endParaRPr lang="en-US" sz="16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200315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mixed unknown and known to-be-activated </a:t>
            </a:r>
            <a:r>
              <a:rPr lang="en-US" sz="2400" dirty="0" err="1"/>
              <a:t>Scells</a:t>
            </a:r>
            <a:r>
              <a:rPr lang="en-US" sz="2400" dirty="0"/>
              <a:t> in FR2 (sub-topic 1-7 in R4-2005293)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3229"/>
            <a:ext cx="8435280" cy="3874292"/>
          </a:xfrm>
        </p:spPr>
        <p:txBody>
          <a:bodyPr>
            <a:normAutofit/>
          </a:bodyPr>
          <a:lstStyle/>
          <a:p>
            <a:pPr lvl="0"/>
            <a:r>
              <a:rPr lang="en-US" sz="1600" dirty="0"/>
              <a:t>Agreement in RAN4 #94-e-bis:</a:t>
            </a:r>
          </a:p>
          <a:p>
            <a:pPr lvl="1" hangingPunct="0"/>
            <a:r>
              <a:rPr lang="en-GB" sz="1600" dirty="0"/>
              <a:t>If there is no active serving cell on the FR2 band and if the target </a:t>
            </a:r>
            <a:r>
              <a:rPr lang="en-GB" sz="1600" dirty="0" err="1"/>
              <a:t>SCells</a:t>
            </a:r>
            <a:r>
              <a:rPr lang="en-GB" sz="1600" dirty="0"/>
              <a:t> being activated are unknown to UE,</a:t>
            </a:r>
            <a:endParaRPr lang="en-US" sz="1600" dirty="0"/>
          </a:p>
          <a:p>
            <a:pPr lvl="2" hangingPunct="0"/>
            <a:r>
              <a:rPr lang="en-GB" sz="1400" dirty="0"/>
              <a:t>Only one unknown </a:t>
            </a:r>
            <a:r>
              <a:rPr lang="en-GB" sz="1400" dirty="0" err="1"/>
              <a:t>SCell</a:t>
            </a:r>
            <a:r>
              <a:rPr lang="en-GB" sz="1400" dirty="0"/>
              <a:t> shall execute L1-RSRP measurement and reporting; </a:t>
            </a:r>
            <a:endParaRPr lang="en-US" sz="1400" dirty="0"/>
          </a:p>
          <a:p>
            <a:pPr lvl="2" hangingPunct="0"/>
            <a:r>
              <a:rPr lang="en-GB" sz="1400" dirty="0"/>
              <a:t>Other unknown </a:t>
            </a:r>
            <a:r>
              <a:rPr lang="en-GB" sz="1400" dirty="0" err="1"/>
              <a:t>SCells</a:t>
            </a:r>
            <a:r>
              <a:rPr lang="en-GB" sz="1400" dirty="0"/>
              <a:t> shall hold on its activation procedure until their TCI states are configured;</a:t>
            </a:r>
            <a:endParaRPr lang="en-US" sz="1400" dirty="0"/>
          </a:p>
          <a:p>
            <a:pPr lvl="2" hangingPunct="0"/>
            <a:r>
              <a:rPr lang="en-GB" sz="1400" dirty="0"/>
              <a:t>Only single interruption due to single RF tuning is considered.</a:t>
            </a:r>
            <a:endParaRPr lang="en-US" sz="1400" dirty="0"/>
          </a:p>
          <a:p>
            <a:pPr lvl="1" hangingPunct="0"/>
            <a:r>
              <a:rPr lang="en-GB" sz="1600" dirty="0"/>
              <a:t>If there is no active serving cell on the FR2 band and if at least one of the target </a:t>
            </a:r>
            <a:r>
              <a:rPr lang="en-GB" sz="1600" dirty="0" err="1"/>
              <a:t>SCells</a:t>
            </a:r>
            <a:r>
              <a:rPr lang="en-GB" sz="1600" dirty="0"/>
              <a:t> being activated is known cell and at least one of the target </a:t>
            </a:r>
            <a:r>
              <a:rPr lang="en-GB" sz="1600" dirty="0" err="1"/>
              <a:t>SCells</a:t>
            </a:r>
            <a:r>
              <a:rPr lang="en-GB" sz="1600" dirty="0"/>
              <a:t> is unknown cell,</a:t>
            </a:r>
            <a:endParaRPr lang="en-US" sz="1600" dirty="0"/>
          </a:p>
          <a:p>
            <a:pPr lvl="2" hangingPunct="0"/>
            <a:r>
              <a:rPr lang="en-GB" sz="1400" dirty="0"/>
              <a:t>All unknown </a:t>
            </a:r>
            <a:r>
              <a:rPr lang="en-GB" sz="1400" dirty="0" err="1"/>
              <a:t>SCell</a:t>
            </a:r>
            <a:r>
              <a:rPr lang="en-GB" sz="1400" dirty="0"/>
              <a:t> won’t need L1-RSRP measurement and reporting; </a:t>
            </a:r>
            <a:endParaRPr lang="en-US" sz="1400" dirty="0"/>
          </a:p>
          <a:p>
            <a:pPr lvl="2" hangingPunct="0"/>
            <a:r>
              <a:rPr lang="en-GB" sz="1400" dirty="0"/>
              <a:t>All unknown </a:t>
            </a:r>
            <a:r>
              <a:rPr lang="en-GB" sz="1400" dirty="0" err="1"/>
              <a:t>SCells</a:t>
            </a:r>
            <a:r>
              <a:rPr lang="en-GB" sz="1400" dirty="0"/>
              <a:t> shall hold on its activation procedure until their TCI states are configured;</a:t>
            </a:r>
            <a:endParaRPr lang="en-US" sz="1400" dirty="0"/>
          </a:p>
          <a:p>
            <a:pPr lvl="2" hangingPunct="0"/>
            <a:r>
              <a:rPr lang="en-GB" sz="1400" dirty="0"/>
              <a:t>Only single interruption due to single RF tuning is considered. </a:t>
            </a:r>
            <a:endParaRPr lang="en-US" sz="1400" dirty="0"/>
          </a:p>
          <a:p>
            <a:pPr marL="914400" lvl="2" indent="0" hangingPunct="0"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737051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11866</TotalTime>
  <Words>1974</Words>
  <Application>Microsoft Macintosh PowerPoint</Application>
  <PresentationFormat>On-screen Show (16:9)</PresentationFormat>
  <Paragraphs>131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Wingdings</vt:lpstr>
      <vt:lpstr>Office 主题</vt:lpstr>
      <vt:lpstr>Way forward on multiple SCell activation</vt:lpstr>
      <vt:lpstr>Requirement scope of multiple SCell activation (sub-topic 1-1 in R4-2005293)</vt:lpstr>
      <vt:lpstr>MAC PDU processing delay (sub-topic 1-2 in R4-2005293)</vt:lpstr>
      <vt:lpstr>delay extension due to interruption on L1-RSRP measurement resource (sub-topic 1-3 in R4-2005293)</vt:lpstr>
      <vt:lpstr>Scaling factor for cell detection time of target being-activated SCell (sub-topic 1-4 in R4-2005293)</vt:lpstr>
      <vt:lpstr>Interruption(s) on other serving cells when multiple SCells are being activated (sub-topic 1-5 in R4-2005293)</vt:lpstr>
      <vt:lpstr>Interruption to AGC settling (sub-topic 1-6 in R4-2005293) (1/2)</vt:lpstr>
      <vt:lpstr>Interruption to AGC settling (sub-topic 1-6 in R4-2005293) (2/2)</vt:lpstr>
      <vt:lpstr>mixed unknown and known to-be-activated Scells in FR2 (sub-topic 1-7 in R4-2005293)</vt:lpstr>
      <vt:lpstr>Delay extension of multiple SCells activation for inter-band FR2 CA (sub-topic 1-8 in R4-2005293)</vt:lpstr>
      <vt:lpstr>Multiple SCell de-activation delay (sub-topic 1-9 in R4-2005293)</vt:lpstr>
      <vt:lpstr>Multiple SCell activation delay when only one single MAC CE is received by UE for multiple SCell activation in EN-DC, NE-DC, NR-SA(NR-CA), or one CG of NR-DC (sub-topic 1-10 in R4-2005293)</vt:lpstr>
      <vt:lpstr>Multiple SCell activation delay when two MAC PDUs on dual NR CGs are received within 3ms for multiple SCell activation in two CGs of NR-DC for per-FR MG capable UE (sub-topic 1-11 R4-2005293)</vt:lpstr>
      <vt:lpstr>Others (sub-topic 1-12 and 1-13 in R4-2005293)</vt:lpstr>
      <vt:lpstr>FFS: narrow down multiple Scell activation cases for requirements</vt:lpstr>
      <vt:lpstr>Draft CR plan for next RAN4 meeting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Jerry Cui</cp:lastModifiedBy>
  <cp:revision>229</cp:revision>
  <dcterms:created xsi:type="dcterms:W3CDTF">2019-10-08T01:43:15Z</dcterms:created>
  <dcterms:modified xsi:type="dcterms:W3CDTF">2020-04-29T17:48:41Z</dcterms:modified>
</cp:coreProperties>
</file>