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8"/>
  </p:notesMasterIdLst>
  <p:sldIdLst>
    <p:sldId id="290" r:id="rId3"/>
    <p:sldId id="321" r:id="rId4"/>
    <p:sldId id="337" r:id="rId5"/>
    <p:sldId id="333" r:id="rId6"/>
    <p:sldId id="33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116" d="100"/>
          <a:sy n="116" d="100"/>
        </p:scale>
        <p:origin x="1464" y="102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 fontScale="90000"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RLM requirements and sharing factor in RLM/BFD/CBD evaluation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ZTE, Qualcomm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#94e-Bis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20 – 30 Apr., 2020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R4-2005322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1279525"/>
            <a:ext cx="8827770" cy="4479925"/>
          </a:xfrm>
        </p:spPr>
        <p:txBody>
          <a:bodyPr/>
          <a:lstStyle/>
          <a:p>
            <a:pPr marL="514350" indent="-457200"/>
            <a:r>
              <a:rPr lang="en-US" sz="2800" dirty="0" smtClean="0"/>
              <a:t>During RAN 86 meeting, the following has been agreed:</a:t>
            </a:r>
            <a:endParaRPr lang="en-US" sz="2800" dirty="0" smtClean="0"/>
          </a:p>
          <a:p>
            <a:pPr marL="514350" indent="-457200"/>
            <a:endParaRPr lang="en-US" sz="2800" dirty="0" smtClean="0"/>
          </a:p>
          <a:p>
            <a:pPr marL="514350" indent="-457200"/>
            <a:r>
              <a:rPr lang="en-US" sz="2800" dirty="0" smtClean="0"/>
              <a:t>RAN4 will introduce RLM and BFD/BFR requirements for the MT targeting certain scenarios classes depending on RAN4 definition</a:t>
            </a:r>
            <a:endParaRPr lang="en-US" sz="2800" dirty="0" smtClean="0"/>
          </a:p>
          <a:p>
            <a:pPr marL="514350" indent="-457200"/>
            <a:endParaRPr lang="en-US" sz="2800" dirty="0" smtClean="0"/>
          </a:p>
          <a:p>
            <a:pPr marL="514350" indent="-457200"/>
            <a:r>
              <a:rPr lang="en-US" sz="2800" dirty="0" smtClean="0"/>
              <a:t>Rel.15 UE requirement framework for RLM and BFD/BFR will be taken as baseline</a:t>
            </a:r>
            <a:endParaRPr lang="en-US" sz="28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775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1279525"/>
            <a:ext cx="8827770" cy="4479925"/>
          </a:xfrm>
        </p:spPr>
        <p:txBody>
          <a:bodyPr/>
          <a:lstStyle/>
          <a:p>
            <a:pPr marL="514350" indent="-457200"/>
            <a:r>
              <a:rPr lang="en-US" sz="2800" dirty="0" smtClean="0"/>
              <a:t>During RAN4 94e meeting, the following has been agreed:</a:t>
            </a:r>
            <a:endParaRPr lang="en-US" sz="2800" dirty="0" smtClean="0"/>
          </a:p>
          <a:p>
            <a:pPr marL="514350" indent="-457200"/>
            <a:endParaRPr lang="en-US" sz="2800" dirty="0" smtClean="0"/>
          </a:p>
          <a:p>
            <a:pPr marL="514350" indent="-457200"/>
            <a:r>
              <a:rPr lang="en-US" sz="2800" dirty="0" smtClean="0"/>
              <a:t>RLM requirements for IAB-MTs are defined for no-DRX mode only.</a:t>
            </a:r>
            <a:endParaRPr lang="en-US" sz="2800" dirty="0" smtClean="0"/>
          </a:p>
          <a:p>
            <a:pPr marL="514350" indent="-457200"/>
            <a:endParaRPr lang="en-US" sz="2800" dirty="0" smtClean="0"/>
          </a:p>
          <a:p>
            <a:pPr marL="514350" indent="-457200"/>
            <a:r>
              <a:rPr lang="en-US" sz="2800" dirty="0" smtClean="0"/>
              <a:t>BFD/CBD requirements for IAB-MTs are defined for no-DRX mode only.</a:t>
            </a:r>
            <a:endParaRPr lang="en-US" sz="28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775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/>
              <a:t>Relax the RLM evaluation period of IAB-MTs with respect to that of Rel-15 UEs</a:t>
            </a:r>
            <a:endParaRPr lang="en-US" altLang="ko-KR" sz="2800" dirty="0" smtClean="0"/>
          </a:p>
          <a:p>
            <a:pPr lvl="1"/>
            <a:r>
              <a:rPr lang="en-US" altLang="ko-KR" sz="2450" dirty="0" smtClean="0"/>
              <a:t>Scale the number of samples and the lower boundary of the SSB and CSI-RS based RLM evaluation period by a factor.</a:t>
            </a:r>
            <a:endParaRPr lang="en-US" altLang="ko-KR" sz="2450" dirty="0" smtClean="0"/>
          </a:p>
          <a:p>
            <a:pPr lvl="1"/>
            <a:r>
              <a:rPr lang="en-US" altLang="ko-KR" sz="2800" dirty="0" smtClean="0"/>
              <a:t>FFS: The value of the scaling factor</a:t>
            </a:r>
            <a:endParaRPr lang="en-US" altLang="ko-KR" sz="2800" dirty="0" smtClean="0"/>
          </a:p>
          <a:p>
            <a:pPr lvl="1"/>
            <a:r>
              <a:rPr lang="en-US" altLang="ko-KR" dirty="0" smtClean="0">
                <a:sym typeface="+mn-ea"/>
              </a:rPr>
              <a:t>FFS: </a:t>
            </a:r>
            <a:r>
              <a:rPr lang="en-US" altLang="ko-KR" dirty="0" smtClean="0">
                <a:solidFill>
                  <a:schemeClr val="tx1"/>
                </a:solidFill>
                <a:sym typeface="+mn-ea"/>
              </a:rPr>
              <a:t>different values of scaling factor for FR1 and FR2</a:t>
            </a:r>
            <a:endParaRPr lang="en-US" altLang="ko-KR" sz="2800" dirty="0" smtClean="0"/>
          </a:p>
          <a:p>
            <a:endParaRPr lang="en-US" altLang="ko-KR" sz="2800" dirty="0" smtClean="0">
              <a:solidFill>
                <a:schemeClr val="bg2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/>
              <a:t>Sharing factor P is also necessary since measurement gap can be configured for IAB-MTs.</a:t>
            </a:r>
            <a:endParaRPr lang="en-US" altLang="ko-KR" sz="2800" dirty="0" smtClean="0"/>
          </a:p>
          <a:p>
            <a:endParaRPr lang="en-US" altLang="ko-KR" dirty="0">
              <a:solidFill>
                <a:srgbClr val="FF0000"/>
              </a:solidFill>
            </a:endParaRPr>
          </a:p>
          <a:p>
            <a:endParaRPr lang="en-US" altLang="ko-KR" sz="28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1017</Words>
  <Application>WPS 演示</Application>
  <PresentationFormat>全屏显示(4:3)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RLM requirements and sharing factor in RLM/BFD/CBD evaluation for IAB-MTs</vt:lpstr>
      <vt:lpstr>Background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446</cp:revision>
  <dcterms:created xsi:type="dcterms:W3CDTF">2016-01-12T08:39:00Z</dcterms:created>
  <dcterms:modified xsi:type="dcterms:W3CDTF">2020-04-29T14:33:11Z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