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6" autoAdjust="0"/>
    <p:restoredTop sz="94660"/>
  </p:normalViewPr>
  <p:slideViewPr>
    <p:cSldViewPr snapToGrid="0">
      <p:cViewPr varScale="1">
        <p:scale>
          <a:sx n="82" d="100"/>
          <a:sy n="82" d="100"/>
        </p:scale>
        <p:origin x="643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C00185-E94A-45FB-BC8F-7F4DD699A8F3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98E749-83D5-42A9-A870-8AC6D67486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711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294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9295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27065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298E749-83D5-42A9-A870-8AC6D6748646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7010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122363"/>
            <a:ext cx="103632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061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4749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43033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0379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1663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4933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91688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15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540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77443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882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1497F-B839-4405-8393-54063B8ED4F9}" type="datetimeFigureOut">
              <a:rPr lang="en-US" smtClean="0"/>
              <a:t>4/30/2020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734F27-9515-4628-AF27-7F7605C79B3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16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D5B92D-C1D6-4F4D-9A35-742196D2A72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WF on NR Mobility Enhancements RRM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63153C7-90FD-45A9-BF64-956302D51DD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Intel Corporation </a:t>
            </a:r>
          </a:p>
        </p:txBody>
      </p:sp>
      <p:sp>
        <p:nvSpPr>
          <p:cNvPr id="4" name="Rectangle 1">
            <a:extLst>
              <a:ext uri="{FF2B5EF4-FFF2-40B4-BE49-F238E27FC236}">
                <a16:creationId xmlns:a16="http://schemas.microsoft.com/office/drawing/2014/main" id="{E8AB76A7-E345-489E-86E5-9C632EA7AE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6724" y="516873"/>
            <a:ext cx="113252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b="1" dirty="0"/>
              <a:t>3GPP TSG-RAN WG4 Meeting #94-e-bis                             	            								  R4-2005305</a:t>
            </a:r>
          </a:p>
          <a:p>
            <a:r>
              <a:rPr lang="en-GB" b="1" dirty="0"/>
              <a:t>Electronic Meeting, April 20</a:t>
            </a:r>
            <a:r>
              <a:rPr lang="en-GB" b="1" baseline="30000" dirty="0"/>
              <a:t>th</a:t>
            </a:r>
            <a:r>
              <a:rPr lang="en-GB" b="1" dirty="0"/>
              <a:t> – April 30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en-US" dirty="0"/>
          </a:p>
          <a:p>
            <a:endParaRPr lang="zh-CN" altLang="zh-CN" sz="1350" dirty="0"/>
          </a:p>
        </p:txBody>
      </p:sp>
    </p:spTree>
    <p:extLst>
      <p:ext uri="{BB962C8B-B14F-4D97-AF65-F5344CB8AC3E}">
        <p14:creationId xmlns:p14="http://schemas.microsoft.com/office/powerpoint/2010/main" val="25879941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D21931-69F5-4145-BB6C-BC47DA8AB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233B71-5988-48BD-8395-9F771CC12C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890380" cy="4351338"/>
          </a:xfrm>
        </p:spPr>
        <p:txBody>
          <a:bodyPr/>
          <a:lstStyle/>
          <a:p>
            <a:r>
              <a:rPr lang="en-US" dirty="0"/>
              <a:t>Agreements in this way forward are based on email discussion in R4-2005392 Email discussion summary for [94e Bis][108] </a:t>
            </a:r>
            <a:r>
              <a:rPr lang="en-US" dirty="0" err="1"/>
              <a:t>NR_Mob_enh_RRM</a:t>
            </a:r>
            <a:endParaRPr lang="en-US" dirty="0"/>
          </a:p>
          <a:p>
            <a:endParaRPr lang="en-US" dirty="0"/>
          </a:p>
          <a:p>
            <a:r>
              <a:rPr lang="en-US" dirty="0"/>
              <a:t>Agreements in the last RAN4#94-e meeting can be found in:</a:t>
            </a:r>
          </a:p>
          <a:p>
            <a:pPr lvl="1"/>
            <a:r>
              <a:rPr lang="en-US" dirty="0"/>
              <a:t>R4-2002173 Email discussion summary for RAN4#94e_#50_NR_Mob_enh_RRM </a:t>
            </a:r>
          </a:p>
          <a:p>
            <a:pPr lvl="1"/>
            <a:r>
              <a:rPr lang="en-US" dirty="0"/>
              <a:t>R4-2002224 WF on NR Mobility Enhancements RRM requirements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9221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Agreement in 1</a:t>
            </a:r>
            <a:r>
              <a:rPr lang="en-US" sz="4000" b="1" baseline="30000" dirty="0"/>
              <a:t>st</a:t>
            </a:r>
            <a:r>
              <a:rPr lang="en-US" sz="4000" b="1" dirty="0"/>
              <a:t> 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19200"/>
            <a:ext cx="10515600" cy="5397498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GB" u="sng" dirty="0"/>
              <a:t>Issue 1-1: Interruption in intra-frequency DAPS HO D1 for 60KHz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4 slots</a:t>
            </a:r>
            <a:endParaRPr lang="en-US" dirty="0"/>
          </a:p>
          <a:p>
            <a:pPr hangingPunct="0"/>
            <a:r>
              <a:rPr lang="en-GB" u="sng" dirty="0"/>
              <a:t>Issue 1-2: interruption when UL Tx overlap in time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no need to capture this in RAN4 specification since corresponding UE behaviour has already been captured in RAN1 specification.</a:t>
            </a:r>
            <a:endParaRPr lang="en-US" dirty="0"/>
          </a:p>
          <a:p>
            <a:pPr hangingPunct="0"/>
            <a:r>
              <a:rPr lang="en-GB" u="sng" dirty="0"/>
              <a:t>Issue 1-3: different interruption during Delay (1) and (2)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different interruption during Delay (1) and (2) has already been considered and reflected in existing specification. RAN4 will not revisit previous agreement</a:t>
            </a:r>
            <a:endParaRPr lang="en-US" dirty="0"/>
          </a:p>
          <a:p>
            <a:pPr hangingPunct="0"/>
            <a:r>
              <a:rPr lang="en-GB" u="sng" dirty="0"/>
              <a:t>Issue 1-4: Power imbalance in side condition for interruption requirements</a:t>
            </a:r>
            <a:endParaRPr lang="en-US" dirty="0"/>
          </a:p>
          <a:p>
            <a:pPr marL="0" indent="0" hangingPunc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GB" dirty="0"/>
              <a:t>RAN4 will not capture side condition of power imbalance in core requirement. The issue can be discussed in performance part.</a:t>
            </a:r>
            <a:endParaRPr lang="en-US" dirty="0"/>
          </a:p>
          <a:p>
            <a:pPr hangingPunct="0"/>
            <a:r>
              <a:rPr lang="en-GB" u="sng" dirty="0"/>
              <a:t>Issue 1-8: RRM measurement during DAPS handover:</a:t>
            </a:r>
            <a:endParaRPr lang="en-US" dirty="0"/>
          </a:p>
          <a:p>
            <a:pPr marL="0" indent="0">
              <a:buNone/>
            </a:pPr>
            <a:r>
              <a:rPr lang="en-GB" dirty="0">
                <a:highlight>
                  <a:srgbClr val="00FF00"/>
                </a:highlight>
              </a:rPr>
              <a:t>Agreement: </a:t>
            </a:r>
            <a:r>
              <a:rPr lang="en-US" dirty="0"/>
              <a:t>it is up to UE implementation whether to perform </a:t>
            </a:r>
            <a:r>
              <a:rPr lang="en-GB" dirty="0"/>
              <a:t>RRM measurement on the frequencies of source cell and target cell during DAPS handover procedure.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775549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45" y="1219200"/>
            <a:ext cx="10821955" cy="5397498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Side condition for sync DAPS HO regarding MRTD/MTTD at UE side is to be introduced. If side condition is not met, async DAPS HO is assumed.</a:t>
            </a:r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The followings will be decided in RAN4#-95-e</a:t>
            </a:r>
          </a:p>
          <a:p>
            <a:pPr lvl="1" hangingPunct="0"/>
            <a:r>
              <a:rPr lang="en-GB" dirty="0"/>
              <a:t>Whether the existing interruption requirements for intra-frequency DAPS HO are only applied for sync scenario.</a:t>
            </a:r>
          </a:p>
          <a:p>
            <a:pPr lvl="1" hangingPunct="0"/>
            <a:r>
              <a:rPr lang="en-GB" dirty="0"/>
              <a:t>Whether the existing interruption requirements for intra-band inter-frequency DAPS HO are only applied</a:t>
            </a:r>
            <a:r>
              <a:rPr lang="en-GB" altLang="zh-CN" dirty="0"/>
              <a:t> for </a:t>
            </a:r>
            <a:r>
              <a:rPr lang="en-GB" dirty="0"/>
              <a:t>sync </a:t>
            </a:r>
            <a:r>
              <a:rPr lang="en-GB" altLang="zh-CN" dirty="0"/>
              <a:t>scenario.</a:t>
            </a:r>
            <a:endParaRPr lang="en-GB" dirty="0"/>
          </a:p>
          <a:p>
            <a:pPr lvl="0" hangingPunct="0"/>
            <a:endParaRPr lang="en-US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1186193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–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45" y="1219200"/>
            <a:ext cx="10821955" cy="5397498"/>
          </a:xfrm>
        </p:spPr>
        <p:txBody>
          <a:bodyPr>
            <a:normAutofit fontScale="47500" lnSpcReduction="20000"/>
          </a:bodyPr>
          <a:lstStyle/>
          <a:p>
            <a:pPr lvl="0" hangingPunct="0"/>
            <a:r>
              <a:rPr lang="en-GB" dirty="0"/>
              <a:t>Side condition for intra-frequency sync DAPS HO: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altLang="zh-CN" sz="2900" dirty="0"/>
              <a:t>UE which only support sync DAPS HO shall meet existing DAPS HO requirement as long as:</a:t>
            </a:r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1: it is assumed that source and target cells are co-located.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3 us MRTD and 5.21 us MTTD between source and target cells is not exceeded:</a:t>
            </a:r>
            <a:r>
              <a:rPr lang="zh-TW" altLang="en-US" sz="2300" dirty="0"/>
              <a:t> </a:t>
            </a:r>
            <a:br>
              <a:rPr lang="en-US" altLang="zh-TW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  <a:endParaRPr lang="en-US" altLang="zh-CN" sz="2300" dirty="0"/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2: it is assumed that source and target cells can be non-co-located.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33 us MRTD and 34.6 us MTTD between source and target cells is not exceeded</a:t>
            </a:r>
            <a:br>
              <a:rPr lang="en-US" altLang="zh-CN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  <a:endParaRPr lang="en-US" altLang="zh-CN" sz="2300" dirty="0"/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3: specify “Tight Sync” and “Loose Sync” for sync DAPS handover capabilities.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Tight Sync : 3 us MRTD and 5.21 us MTTD between source and target cells is not exceeded:</a:t>
            </a:r>
            <a:r>
              <a:rPr lang="zh-TW" altLang="en-US" sz="2300" dirty="0"/>
              <a:t> </a:t>
            </a:r>
            <a:br>
              <a:rPr lang="en-US" altLang="zh-TW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 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Loose Sync : 33 us MRTD and 34.6 us MTTD between source and target cells is not exceeded</a:t>
            </a:r>
            <a:br>
              <a:rPr lang="en-US" altLang="zh-CN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  <a:endParaRPr lang="en-US" sz="2300" dirty="0"/>
          </a:p>
          <a:p>
            <a:pPr hangingPunct="0"/>
            <a:r>
              <a:rPr lang="en-GB" dirty="0"/>
              <a:t>Side condition for intra-band inter-frequency sync DAPS HO: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altLang="zh-CN" sz="2900" dirty="0"/>
              <a:t>UE which only support sync DAPS HO shall meet existing DAPS HO requirement as long as:</a:t>
            </a:r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1: it is assumed that source and target cells are co-located.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3 us MRTD and 5.21 us MTTD between source and target cells is not exceeded:</a:t>
            </a:r>
            <a:br>
              <a:rPr lang="en-US" altLang="zh-CN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  <a:endParaRPr lang="en-US" altLang="zh-CN" sz="2300" dirty="0"/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2: it is assumed that source and target cells can be non-co-located.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33 us MRTD and 34.6 us MTTD between source and target cells is not exceeded</a:t>
            </a:r>
            <a:br>
              <a:rPr lang="en-US" altLang="zh-CN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</a:p>
          <a:p>
            <a:pPr lvl="2" hangingPunct="0">
              <a:buFontTx/>
              <a:buChar char="-"/>
            </a:pPr>
            <a:r>
              <a:rPr lang="en-US" altLang="zh-CN" sz="2300" dirty="0"/>
              <a:t>Option 3: specify “Tight Sync” and “Loose Sync” for sync DAPS handover capabilities.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Tight Sync : 3 us MRTD and 5.21 us MTTD between source and target cells is not exceeded:</a:t>
            </a:r>
            <a:r>
              <a:rPr lang="zh-TW" altLang="en-US" sz="2300" dirty="0"/>
              <a:t> </a:t>
            </a:r>
            <a:br>
              <a:rPr lang="en-US" altLang="zh-TW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 </a:t>
            </a:r>
          </a:p>
          <a:p>
            <a:pPr lvl="3" hangingPunct="0">
              <a:buFontTx/>
              <a:buChar char="-"/>
            </a:pPr>
            <a:r>
              <a:rPr lang="en-US" altLang="zh-CN" sz="2300" dirty="0"/>
              <a:t>Loose Sync : 33 us MRTD and 34.6 us MTTD between source and target cells is not exceeded</a:t>
            </a:r>
            <a:br>
              <a:rPr lang="en-US" altLang="zh-CN" sz="2300" dirty="0"/>
            </a:br>
            <a:r>
              <a:rPr lang="en-US" altLang="zh-TW" sz="2300" dirty="0"/>
              <a:t>Note: If the receive time difference exceeds the cyclic prefix length of that SCS, demodulation performance degradation is expected for the first symbol of the slot.</a:t>
            </a:r>
            <a:endParaRPr lang="en-US" sz="25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382177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–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45" y="1219200"/>
            <a:ext cx="10821955" cy="5397498"/>
          </a:xfrm>
        </p:spPr>
        <p:txBody>
          <a:bodyPr>
            <a:normAutofit/>
          </a:bodyPr>
          <a:lstStyle/>
          <a:p>
            <a:pPr lvl="0" hangingPunct="0"/>
            <a:r>
              <a:rPr lang="en-GB" dirty="0"/>
              <a:t>Side condition for FR1-FR1 inter-band sync DAPS HO: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sz="2000" dirty="0"/>
              <a:t>UE which only support sync DAPS HO shall meet existing DAPS HO requirement as long as:</a:t>
            </a:r>
          </a:p>
          <a:p>
            <a:pPr lvl="2" hangingPunct="0">
              <a:buFontTx/>
              <a:buChar char="-"/>
            </a:pPr>
            <a:r>
              <a:rPr lang="en-US" sz="1600" dirty="0"/>
              <a:t>maximum of 33 us MRTD and 34.6 us MTTD between source and target cells is not exceeded.</a:t>
            </a:r>
          </a:p>
          <a:p>
            <a:pPr lvl="2" hangingPunct="0">
              <a:buFontTx/>
              <a:buChar char="-"/>
            </a:pPr>
            <a:endParaRPr lang="en-US" sz="1600" dirty="0"/>
          </a:p>
          <a:p>
            <a:pPr lvl="2" hangingPunct="0">
              <a:buFontTx/>
              <a:buChar char="-"/>
            </a:pPr>
            <a:endParaRPr lang="en-US" sz="1400" dirty="0"/>
          </a:p>
          <a:p>
            <a:pPr hangingPunct="0"/>
            <a:r>
              <a:rPr lang="en-GB" dirty="0"/>
              <a:t>Side condition for FR1-FR2 inter-band sync DAPS HO:</a:t>
            </a:r>
          </a:p>
          <a:p>
            <a:pPr lvl="1" hangingPunct="0">
              <a:buFont typeface="Courier New" panose="02070309020205020404" pitchFamily="49" charset="0"/>
              <a:buChar char="o"/>
            </a:pPr>
            <a:r>
              <a:rPr lang="en-US" sz="2000" dirty="0"/>
              <a:t>UE which only support sync DAPS HO shall meet existing DAPS HO requirement as long as:</a:t>
            </a:r>
          </a:p>
          <a:p>
            <a:pPr lvl="2" hangingPunct="0">
              <a:buFontTx/>
              <a:buChar char="-"/>
            </a:pPr>
            <a:r>
              <a:rPr lang="en-US" sz="1600" dirty="0"/>
              <a:t>maximum of 25 us MRTD and 26.1 us MTTD between source and target cells is not exceeded.</a:t>
            </a:r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294301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EB4DD9-B933-4010-80F3-7E8615389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175" y="1589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b="1" dirty="0"/>
              <a:t>DAPS handover: way forward for 2</a:t>
            </a:r>
            <a:r>
              <a:rPr lang="en-US" sz="4000" b="1" baseline="30000" dirty="0"/>
              <a:t>nd</a:t>
            </a:r>
            <a:r>
              <a:rPr lang="en-US" sz="4000" b="1" dirty="0"/>
              <a:t> round – cont.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80C11-C71E-4EBF-AC02-90AE633DE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845" y="1219200"/>
            <a:ext cx="10821955" cy="5397498"/>
          </a:xfrm>
        </p:spPr>
        <p:txBody>
          <a:bodyPr>
            <a:normAutofit/>
          </a:bodyPr>
          <a:lstStyle/>
          <a:p>
            <a:pPr hangingPunct="0"/>
            <a:r>
              <a:rPr lang="en-GB" dirty="0"/>
              <a:t>Other conditions for intra-frequency DAPS HO: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Intra-frequency DAPS HO requirements apply only if</a:t>
            </a:r>
          </a:p>
          <a:p>
            <a:pPr lvl="1" hangingPunct="0"/>
            <a:r>
              <a:rPr lang="en-GB" dirty="0"/>
              <a:t>the centre frequency of the SSB of the source cell and the centre frequency of the SSB of the target cell are the same, and </a:t>
            </a:r>
            <a:endParaRPr lang="en-US" dirty="0"/>
          </a:p>
          <a:p>
            <a:pPr lvl="1"/>
            <a:r>
              <a:rPr lang="en-GB" dirty="0"/>
              <a:t>the subcarrier spacing of the two SSBs are also the same</a:t>
            </a:r>
          </a:p>
          <a:p>
            <a:pPr lvl="1"/>
            <a:r>
              <a:rPr lang="en-GB" altLang="zh-CN" dirty="0"/>
              <a:t>the active BWP of source cell contains the initial BWP of source cell.</a:t>
            </a:r>
          </a:p>
          <a:p>
            <a:pPr lvl="1"/>
            <a:r>
              <a:rPr lang="en-GB" altLang="zh-CN" dirty="0"/>
              <a:t>the active BWP of target cell contains the initial BWP of target cell.</a:t>
            </a:r>
          </a:p>
          <a:p>
            <a:pPr lvl="1"/>
            <a:r>
              <a:rPr lang="en-GB" dirty="0"/>
              <a:t>active DL/UP BWPs of target cell is confined within the active DL/UL BWPs of source cell</a:t>
            </a:r>
            <a:endParaRPr lang="en-US" dirty="0"/>
          </a:p>
          <a:p>
            <a:pPr lvl="1"/>
            <a:endParaRPr lang="en-US" dirty="0">
              <a:solidFill>
                <a:srgbClr val="FF0000"/>
              </a:solidFill>
            </a:endParaRPr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u="sng" dirty="0"/>
          </a:p>
          <a:p>
            <a:pPr marL="0" indent="0" hangingPunc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664693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636</TotalTime>
  <Words>608</Words>
  <Application>Microsoft Office PowerPoint</Application>
  <PresentationFormat>Widescreen</PresentationFormat>
  <Paragraphs>92</Paragraphs>
  <Slides>7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Office Theme</vt:lpstr>
      <vt:lpstr>WF on NR Mobility Enhancements RRM requirements</vt:lpstr>
      <vt:lpstr>Background</vt:lpstr>
      <vt:lpstr>DAPS handover: Agreement in 1st round </vt:lpstr>
      <vt:lpstr>DAPS handover: way forward for 2nd round </vt:lpstr>
      <vt:lpstr>DAPS handover: way forward for 2nd round – cont.</vt:lpstr>
      <vt:lpstr>DAPS handover: way forward for 2nd round – cont.</vt:lpstr>
      <vt:lpstr>DAPS handover: way forward for 2nd round – cont.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Intel_RAN4#94e</dc:creator>
  <cp:keywords>CTPClassification=CTP_NT</cp:keywords>
  <cp:lastModifiedBy>Li, Qiming</cp:lastModifiedBy>
  <cp:revision>48</cp:revision>
  <dcterms:created xsi:type="dcterms:W3CDTF">2020-03-02T17:24:24Z</dcterms:created>
  <dcterms:modified xsi:type="dcterms:W3CDTF">2020-04-29T17:43:48Z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0ec8f0d3-c2fd-4e89-ab0d-1dae4134e207</vt:lpwstr>
  </property>
  <property fmtid="{D5CDD505-2E9C-101B-9397-08002B2CF9AE}" pid="3" name="CTP_TimeStamp">
    <vt:lpwstr>2020-04-29 17:43:48Z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(2)EuEmWVq8gCkzCTT+ZT/33kvWxVckJU3fFjAkYIm1X8msX4cpIQdUdpCjl2Wt1hrb15oEMvD/
1Q5fNWFzydsfWCtaJIQ+pkKVzrEoqS2DhL3Y/RyTdHcUC7JxUcjKdkkPJI7BtxBfPL4fmn6o
Mf5XpzHGbZMfBewCldWZqhiNar+7EB2Y6BKemwqTrHuv8nJwjKvUYwYgzML7NmhHqcF55jnK
fovsAbZAUCkHeKoMGN</vt:lpwstr>
  </property>
  <property fmtid="{D5CDD505-2E9C-101B-9397-08002B2CF9AE}" pid="9" name="_2015_ms_pID_7253431">
    <vt:lpwstr>LtTHj1iwxdgJE/mWZI60F+yPWYrjueLDTmyvMwspZkmtzmgQV2Paim
PFNJ4LwmhVp79Lqy555bEdH8u5S7mEXTSRZTDFt57uGNZGNbgT7YHfxwAJ9K+NKf53Jg3MFX
kMt2dpHxlCps/uS+s3mbIlNwIzY6jOF4A101yT0bXY1gAqJWyuJ/CHm0f5doXvdmJccWvHu2
PwguEWoZW1jDYP17</vt:lpwstr>
  </property>
</Properties>
</file>