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36" y="8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5FBFF055-20E4-4365-919E-39D8BDAFBACD}"/>
    <pc:docChg chg="modSld">
      <pc:chgData name="Kazuyoshi Uesaka" userId="aeaeab76-c689-4b76-9153-89f795eadfdb" providerId="ADAL" clId="{5FBFF055-20E4-4365-919E-39D8BDAFBACD}" dt="2019-05-16T17:54:39.287" v="8" actId="13926"/>
      <pc:docMkLst>
        <pc:docMk/>
      </pc:docMkLst>
      <pc:sldChg chg="modSp">
        <pc:chgData name="Kazuyoshi Uesaka" userId="aeaeab76-c689-4b76-9153-89f795eadfdb" providerId="ADAL" clId="{5FBFF055-20E4-4365-919E-39D8BDAFBACD}" dt="2019-05-16T17:54:39.287" v="8" actId="13926"/>
        <pc:sldMkLst>
          <pc:docMk/>
          <pc:sldMk cId="2605232404" sldId="256"/>
        </pc:sldMkLst>
        <pc:spChg chg="mod">
          <ac:chgData name="Kazuyoshi Uesaka" userId="aeaeab76-c689-4b76-9153-89f795eadfdb" providerId="ADAL" clId="{5FBFF055-20E4-4365-919E-39D8BDAFBACD}" dt="2019-05-16T17:54:39.287" v="8" actId="13926"/>
          <ac:spMkLst>
            <pc:docMk/>
            <pc:sldMk cId="2605232404" sldId="256"/>
            <ac:spMk id="5" creationId="{CC3BA0EC-0930-4ADC-A1D7-557C75B2B3E2}"/>
          </ac:spMkLst>
        </pc:spChg>
      </pc:sldChg>
    </pc:docChg>
  </pc:docChgLst>
  <pc:docChgLst>
    <pc:chgData name="Kazuyoshi Uesaka" userId="aeaeab76-c689-4b76-9153-89f795eadfdb" providerId="ADAL" clId="{FA959B88-E16F-4AC1-B0C8-84A0D9602FAA}"/>
    <pc:docChg chg="modSld">
      <pc:chgData name="Kazuyoshi Uesaka" userId="aeaeab76-c689-4b76-9153-89f795eadfdb" providerId="ADAL" clId="{FA959B88-E16F-4AC1-B0C8-84A0D9602FAA}" dt="2019-05-17T15:44:02.794" v="0" actId="13926"/>
      <pc:docMkLst>
        <pc:docMk/>
      </pc:docMkLst>
      <pc:sldChg chg="modSp">
        <pc:chgData name="Kazuyoshi Uesaka" userId="aeaeab76-c689-4b76-9153-89f795eadfdb" providerId="ADAL" clId="{FA959B88-E16F-4AC1-B0C8-84A0D9602FAA}" dt="2019-05-17T15:44:02.794" v="0" actId="13926"/>
        <pc:sldMkLst>
          <pc:docMk/>
          <pc:sldMk cId="1610720685" sldId="257"/>
        </pc:sldMkLst>
        <pc:spChg chg="mod">
          <ac:chgData name="Kazuyoshi Uesaka" userId="aeaeab76-c689-4b76-9153-89f795eadfdb" providerId="ADAL" clId="{FA959B88-E16F-4AC1-B0C8-84A0D9602FAA}" dt="2019-05-17T15:44:02.794" v="0" actId="13926"/>
          <ac:spMkLst>
            <pc:docMk/>
            <pc:sldMk cId="1610720685" sldId="257"/>
            <ac:spMk id="2" creationId="{7FDDAE7B-86FF-437A-A43A-BBAD724A13CA}"/>
          </ac:spMkLst>
        </pc:spChg>
      </pc:sldChg>
    </pc:docChg>
  </pc:docChgLst>
  <pc:docChgLst>
    <pc:chgData name="Kazuyoshi Uesaka" userId="aeaeab76-c689-4b76-9153-89f795eadfdb" providerId="ADAL" clId="{F238EED0-CC14-46E6-9109-D9D4D8E42EC5}"/>
    <pc:docChg chg="undo custSel modSld">
      <pc:chgData name="Kazuyoshi Uesaka" userId="aeaeab76-c689-4b76-9153-89f795eadfdb" providerId="ADAL" clId="{F238EED0-CC14-46E6-9109-D9D4D8E42EC5}" dt="2019-05-16T18:04:48.493" v="38" actId="6549"/>
      <pc:docMkLst>
        <pc:docMk/>
      </pc:docMkLst>
      <pc:sldChg chg="modSp">
        <pc:chgData name="Kazuyoshi Uesaka" userId="aeaeab76-c689-4b76-9153-89f795eadfdb" providerId="ADAL" clId="{F238EED0-CC14-46E6-9109-D9D4D8E42EC5}" dt="2019-05-16T18:04:48.493" v="38" actId="6549"/>
        <pc:sldMkLst>
          <pc:docMk/>
          <pc:sldMk cId="1610720685" sldId="257"/>
        </pc:sldMkLst>
        <pc:spChg chg="mod">
          <ac:chgData name="Kazuyoshi Uesaka" userId="aeaeab76-c689-4b76-9153-89f795eadfdb" providerId="ADAL" clId="{F238EED0-CC14-46E6-9109-D9D4D8E42EC5}" dt="2019-05-16T18:04:48.493" v="38" actId="6549"/>
          <ac:spMkLst>
            <pc:docMk/>
            <pc:sldMk cId="1610720685" sldId="257"/>
            <ac:spMk id="2" creationId="{7FDDAE7B-86FF-437A-A43A-BBAD724A13C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D4A574-F442-4AC5-AFF8-EA84ED8AF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6B12FF6-FECC-467B-BE0F-5FCF430A1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BCB93A1-6BA6-4CD9-ABE5-C7F722E92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DB3D053-8D41-4F99-9AB6-122B3B0C1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6895D8-0074-4BCA-B2FE-FF697819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46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C62123-3F09-45E3-9FAC-F25E61A83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0174D30-9A58-4BD3-8B26-7E4E80CD6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4DAB3AA-BC6A-4383-9BA3-A10B41E20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6DC774D-F141-428D-B9C7-148C5ED4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CAEBD88-6C8A-4837-B1E4-312A7E1B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8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031548E-4DB2-4EAE-855B-CB2FCD4A1B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1AAD4DC-A86E-493F-8785-E56CB9EB1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E8EAF1A-E760-4BBE-9F95-48B9B46EA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AA0F8F-EAFB-4511-BBA6-03FA4E6A6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36B2024-98EC-4A9C-80B1-C6FD72C09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76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65962A-348A-4852-B3FB-E158E1C64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95C86AF-29B5-47F7-98F8-B03859D7D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219B8F1-8EEF-44CF-80B1-2C7CACE43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847047-8782-49A1-BDBC-65A978C57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2AA1BB-DFC2-4EE1-A7F4-1E9698776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11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EC5E5D-7990-47A1-BC4C-B47CFC2D9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5423B7E-CFF5-4749-881F-EF24C4C81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F4A32F3-2B7A-4A54-BCE5-1E7B32BD8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8B4B7F2-D62D-4B4F-82FF-F1C268D1E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444CCF9-8FB7-4EC7-A399-6520353C3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87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6BB46D-8926-4A2F-A05F-C54668FC2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36E847E-E456-48DF-BD0C-F02D8FC74B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BBE7504-0FCF-45F6-BB8B-DB185A08D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CA67FA7-F2A9-447A-A359-BF21A57A6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D14BA90-928A-48D6-9F45-A74A7931F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C699BE0-5E2A-4BCF-A2F3-124934A37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3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F254D0-127E-4CA0-870A-F94479A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81D9F34-0E89-4275-ACC8-B7DA4707B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AD12CC3-F053-402F-B9C0-F4D2AD281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2FF54285-C9C0-4CFF-8778-E0396D5BEA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06CDB9C-537D-4C01-BE7F-9483C2F470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F609E7E-A476-4B6B-84E0-85B295316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7A7AC7F-3E5C-4752-A4D2-B6FD147F8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7AACCDB-C4F0-43B7-988F-4A3D5FB46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83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5108BF-D17C-4A17-A15D-75EB8975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1EF3A15-12D3-4D8B-A9C1-7E1DA2152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B223692-BB1C-4652-94E0-2C590C9DB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0B912E2-5587-4CA7-91A0-9545A536F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0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E4DE54D-8C0E-43E7-A31E-92ED4A5D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FD553B0-A4C4-47CF-B9C0-A1D4D6FE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E84F6E2-A8A0-49F5-8A06-EE7C05237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6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62348C-D913-4D5C-8394-339D07CBD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AD79E8-9DC7-42D5-B525-35642BE38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74C4F30-3C6A-4236-82BF-D83C019A33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6273363-51F7-4F1D-A4F8-55B9FE4DB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D6312C4-6F3F-495E-B8B0-150386588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FA9E016-C13C-4F80-A117-4A78D4B33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21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EC74BB7-AB8C-465D-87FC-7750C561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826E22D-675D-4D58-8807-CA83F09540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B0C6874-F772-4109-93C7-F7B140ED5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D589E27-C318-4CEE-958B-4E20F2040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CA4DBBC-3F8D-4CBF-BF5C-AC208CDC0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303DB2-E6A5-49D6-8808-76A8EFFB5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90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1E529F5-BD53-432A-872F-BD3042379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E3CDAFB-255B-4969-8C7B-139754EF7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5FC779-81A2-46F0-B7EB-62B3788A05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EE6E0-7293-48D1-9B5A-65C37095184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652B830-9508-47DF-9177-0119F112B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66BBD2-B241-4064-8827-0B92FE308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52111B-B51A-439F-AD4C-44AA642FA3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</a:t>
            </a:r>
            <a:r>
              <a:rPr lang="en-GB" dirty="0"/>
              <a:t>UE Beam assumption </a:t>
            </a:r>
            <a:r>
              <a:rPr lang="en-GB" dirty="0" smtClean="0"/>
              <a:t>for </a:t>
            </a:r>
            <a:r>
              <a:rPr lang="en-GB" dirty="0"/>
              <a:t>RRM Test cases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D0FE99B-1859-44A1-85A5-DFB5B1D485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 smtClean="0"/>
              <a:t>Anritsu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BFE7C7D-713E-4B10-81EE-3EC2F45F2741}"/>
              </a:ext>
            </a:extLst>
          </p:cNvPr>
          <p:cNvSpPr txBox="1"/>
          <p:nvPr/>
        </p:nvSpPr>
        <p:spPr>
          <a:xfrm>
            <a:off x="443752" y="215153"/>
            <a:ext cx="5244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</a:t>
            </a:r>
            <a:r>
              <a:rPr lang="en-US" sz="2000" dirty="0" smtClean="0"/>
              <a:t>94-e </a:t>
            </a:r>
            <a:r>
              <a:rPr lang="en-US" sz="2000" dirty="0" err="1" smtClean="0"/>
              <a:t>Bis</a:t>
            </a:r>
            <a:endParaRPr lang="en-US" sz="2000" dirty="0"/>
          </a:p>
          <a:p>
            <a:r>
              <a:rPr lang="en-US" sz="2000" dirty="0" smtClean="0"/>
              <a:t>Online, 20 </a:t>
            </a:r>
            <a:r>
              <a:rPr lang="en-US" sz="2000" dirty="0"/>
              <a:t>– </a:t>
            </a:r>
            <a:r>
              <a:rPr lang="en-US" sz="2000" dirty="0" smtClean="0"/>
              <a:t>30 Apr, 2020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C3BA0EC-0930-4ADC-A1D7-557C75B2B3E2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R4-2005275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05232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5BEE50A-3241-401A-B1E1-BF744BF75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329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200" dirty="0" smtClean="0"/>
              <a:t>The </a:t>
            </a:r>
            <a:r>
              <a:rPr lang="en-GB" sz="3200" dirty="0"/>
              <a:t>assumption about UE beam type </a:t>
            </a:r>
            <a:r>
              <a:rPr lang="en-GB" sz="3200" dirty="0" smtClean="0"/>
              <a:t>in RRM test cases was provided in </a:t>
            </a:r>
            <a:r>
              <a:rPr lang="en-GB" sz="3200" dirty="0"/>
              <a:t>Table 1 of R4-1901179 from Huawei </a:t>
            </a:r>
            <a:r>
              <a:rPr lang="en-GB" sz="3200" dirty="0" smtClean="0"/>
              <a:t>at </a:t>
            </a:r>
            <a:r>
              <a:rPr lang="en-GB" sz="3200" dirty="0"/>
              <a:t>RAN4#90 in Feb 2019</a:t>
            </a:r>
            <a:r>
              <a:rPr lang="en-US" sz="3200" dirty="0" smtClean="0"/>
              <a:t>.</a:t>
            </a:r>
            <a:endParaRPr lang="en-US" sz="3200" dirty="0"/>
          </a:p>
          <a:p>
            <a:pPr lvl="1">
              <a:spcAft>
                <a:spcPts val="600"/>
              </a:spcAft>
            </a:pPr>
            <a:r>
              <a:rPr lang="en-GB" dirty="0" smtClean="0"/>
              <a:t>No formal outcome was recorded for R4-1901179, just “noted”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The FR2 UE beam assumption was not recorded in the RRM test cases 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An </a:t>
            </a:r>
            <a:r>
              <a:rPr lang="en-GB" dirty="0"/>
              <a:t>assumption about UE beam type </a:t>
            </a:r>
            <a:r>
              <a:rPr lang="en-GB" dirty="0" smtClean="0"/>
              <a:t>is required to </a:t>
            </a:r>
            <a:r>
              <a:rPr lang="en-GB" dirty="0"/>
              <a:t>design the test </a:t>
            </a:r>
            <a:r>
              <a:rPr lang="en-GB" dirty="0" smtClean="0"/>
              <a:t>case (and for </a:t>
            </a:r>
            <a:r>
              <a:rPr lang="en-GB" dirty="0"/>
              <a:t>ongoing</a:t>
            </a:r>
            <a:r>
              <a:rPr lang="en-GB" dirty="0" smtClean="0"/>
              <a:t> updates of FR2 test cases to make them implementable by RAN5)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RAN5 needs to know the </a:t>
            </a:r>
            <a:r>
              <a:rPr lang="en-GB" dirty="0"/>
              <a:t>UE beam assumption </a:t>
            </a:r>
            <a:r>
              <a:rPr lang="en-GB" dirty="0" smtClean="0"/>
              <a:t>to analyse the effect of </a:t>
            </a:r>
            <a:r>
              <a:rPr lang="en-GB" dirty="0"/>
              <a:t>uncertainty and </a:t>
            </a:r>
            <a:r>
              <a:rPr lang="en-GB" dirty="0" smtClean="0"/>
              <a:t>derive the final test limits</a:t>
            </a:r>
            <a:r>
              <a:rPr lang="en-US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Draft 38.133 CR for A.7.3</a:t>
            </a:r>
            <a:r>
              <a:rPr lang="en-GB" dirty="0"/>
              <a:t>, A.7.4, A.7.7 </a:t>
            </a:r>
            <a:r>
              <a:rPr lang="en-GB" dirty="0" smtClean="0"/>
              <a:t>in R4-2005285 </a:t>
            </a:r>
            <a:r>
              <a:rPr lang="en-GB" dirty="0"/>
              <a:t>at RAN4#94e </a:t>
            </a:r>
            <a:r>
              <a:rPr lang="en-GB" dirty="0" err="1"/>
              <a:t>Bis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638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 of TS 38.133 Annex A RRM Test cases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5BEE50A-3241-401A-B1E1-BF744BF75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GB" sz="3200" dirty="0" smtClean="0"/>
              <a:t>RAN4#95</a:t>
            </a:r>
            <a:endParaRPr lang="en-US" sz="3200" dirty="0"/>
          </a:p>
          <a:p>
            <a:pPr lvl="1">
              <a:spcAft>
                <a:spcPts val="600"/>
              </a:spcAft>
            </a:pPr>
            <a:r>
              <a:rPr lang="en-GB" dirty="0"/>
              <a:t>CR for A.5.3, A.5.4, A.5.7 (13 TCs, </a:t>
            </a:r>
            <a:r>
              <a:rPr lang="en-GB" dirty="0" smtClean="0"/>
              <a:t>Anritsu)</a:t>
            </a:r>
          </a:p>
          <a:p>
            <a:pPr lvl="1">
              <a:spcAft>
                <a:spcPts val="600"/>
              </a:spcAft>
            </a:pPr>
            <a:r>
              <a:rPr lang="en-GB" dirty="0"/>
              <a:t>CR for A.7.3, A.7.4, A.7.7 (20 TCs, </a:t>
            </a:r>
            <a:r>
              <a:rPr lang="en-GB" dirty="0" smtClean="0"/>
              <a:t>Anritsu, [same </a:t>
            </a:r>
            <a:r>
              <a:rPr lang="en-GB" dirty="0"/>
              <a:t>as at RAN4#94e </a:t>
            </a:r>
            <a:r>
              <a:rPr lang="en-GB" dirty="0" err="1" smtClean="0"/>
              <a:t>Bis</a:t>
            </a:r>
            <a:r>
              <a:rPr lang="en-GB" dirty="0" smtClean="0"/>
              <a:t>])</a:t>
            </a:r>
          </a:p>
          <a:p>
            <a:pPr>
              <a:spcAft>
                <a:spcPts val="600"/>
              </a:spcAft>
            </a:pPr>
            <a:r>
              <a:rPr lang="en-GB" sz="3200" dirty="0" smtClean="0"/>
              <a:t>RAN4#96</a:t>
            </a:r>
            <a:endParaRPr lang="en-US" sz="3200" dirty="0"/>
          </a:p>
          <a:p>
            <a:pPr lvl="1">
              <a:spcAft>
                <a:spcPts val="600"/>
              </a:spcAft>
            </a:pPr>
            <a:r>
              <a:rPr lang="en-GB" dirty="0"/>
              <a:t>CR for A.5.5 (29 TCs, </a:t>
            </a:r>
            <a:r>
              <a:rPr lang="en-GB" dirty="0" smtClean="0"/>
              <a:t>Anritsu)</a:t>
            </a:r>
          </a:p>
          <a:p>
            <a:pPr lvl="1">
              <a:spcAft>
                <a:spcPts val="600"/>
              </a:spcAft>
            </a:pPr>
            <a:r>
              <a:rPr lang="en-GB" dirty="0"/>
              <a:t>CR for A.7.5 (25 TCs, </a:t>
            </a:r>
            <a:r>
              <a:rPr lang="en-GB" dirty="0" smtClean="0"/>
              <a:t>Samsung)</a:t>
            </a:r>
            <a:endParaRPr lang="en-GB" dirty="0"/>
          </a:p>
          <a:p>
            <a:pPr lvl="1">
              <a:spcAft>
                <a:spcPts val="600"/>
              </a:spcAft>
            </a:pPr>
            <a:r>
              <a:rPr lang="en-GB" dirty="0"/>
              <a:t>CR for A.5.6 (16 TCs, </a:t>
            </a:r>
            <a:r>
              <a:rPr lang="en-GB" dirty="0" smtClean="0"/>
              <a:t>Huawei)</a:t>
            </a:r>
          </a:p>
          <a:p>
            <a:pPr lvl="1">
              <a:spcAft>
                <a:spcPts val="600"/>
              </a:spcAft>
            </a:pPr>
            <a:r>
              <a:rPr lang="en-GB" dirty="0"/>
              <a:t>CR for A.7.1, A.7.6 (18 TCs, </a:t>
            </a:r>
            <a:r>
              <a:rPr lang="en-GB" dirty="0" smtClean="0"/>
              <a:t>Ericsson)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8630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6159</TotalTime>
  <Words>224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UE Beam assumption for RRM Test cases</vt:lpstr>
      <vt:lpstr>Background</vt:lpstr>
      <vt:lpstr>Update of TS 38.133 Annex A RRM Test cases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RRM RMC for 2AoA test setup</dc:title>
  <dc:creator>Kazuyoshi Uesaka</dc:creator>
  <cp:lastModifiedBy>Rose, Ian</cp:lastModifiedBy>
  <cp:revision>18</cp:revision>
  <dcterms:created xsi:type="dcterms:W3CDTF">2019-05-15T03:35:43Z</dcterms:created>
  <dcterms:modified xsi:type="dcterms:W3CDTF">2020-04-29T13:44:01Z</dcterms:modified>
</cp:coreProperties>
</file>