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2" r:id="rId4"/>
    <p:sldId id="263" r:id="rId5"/>
    <p:sldId id="265" r:id="rId6"/>
    <p:sldId id="266" r:id="rId7"/>
    <p:sldId id="26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02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04768"/>
            <a:ext cx="9144000" cy="2387600"/>
          </a:xfrm>
        </p:spPr>
        <p:txBody>
          <a:bodyPr/>
          <a:lstStyle/>
          <a:p>
            <a:r>
              <a:rPr lang="en-US" dirty="0"/>
              <a:t>WF on NR-U UE Rx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0776"/>
            <a:ext cx="9144000" cy="1655762"/>
          </a:xfrm>
        </p:spPr>
        <p:txBody>
          <a:bodyPr/>
          <a:lstStyle/>
          <a:p>
            <a:r>
              <a:rPr lang="en-US" dirty="0"/>
              <a:t>Qualcomm Incorporated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R4-2005222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1" y="428916"/>
            <a:ext cx="3443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#94-e-Bis</a:t>
            </a:r>
          </a:p>
          <a:p>
            <a:r>
              <a:rPr lang="en-US" b="1" dirty="0"/>
              <a:t>April 20</a:t>
            </a:r>
            <a:r>
              <a:rPr lang="en-US" b="1" baseline="30000" dirty="0"/>
              <a:t>th</a:t>
            </a:r>
            <a:r>
              <a:rPr lang="en-US" b="1" dirty="0"/>
              <a:t> ‒ 30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85698-6228-477D-8676-A96537038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0120DC-927E-464B-8951-91A3F00280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NR-U </a:t>
            </a:r>
            <a:r>
              <a:rPr lang="en-US" dirty="0" err="1"/>
              <a:t>WID</a:t>
            </a:r>
            <a:r>
              <a:rPr lang="en-US" dirty="0"/>
              <a:t> in RP-192926 and all objectives therein apply</a:t>
            </a:r>
          </a:p>
          <a:p>
            <a:r>
              <a:rPr lang="en-US" dirty="0"/>
              <a:t>For </a:t>
            </a:r>
            <a:r>
              <a:rPr lang="en-US" dirty="0" err="1"/>
              <a:t>LAA</a:t>
            </a:r>
            <a:r>
              <a:rPr lang="en-US" dirty="0"/>
              <a:t> and </a:t>
            </a:r>
            <a:r>
              <a:rPr lang="en-US" dirty="0" err="1"/>
              <a:t>eLAA</a:t>
            </a:r>
            <a:r>
              <a:rPr lang="en-US" dirty="0"/>
              <a:t>, it is recognized that receiver characteristics are specified with 20 MHz interferer bandwidth for both non-CA and CA.</a:t>
            </a:r>
          </a:p>
        </p:txBody>
      </p:sp>
    </p:spTree>
    <p:extLst>
      <p:ext uri="{BB962C8B-B14F-4D97-AF65-F5344CB8AC3E}">
        <p14:creationId xmlns:p14="http://schemas.microsoft.com/office/powerpoint/2010/main" val="1146214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98BF5-7CE3-4499-81A1-489DC0FF6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sensitivity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CD79D-C36D-4C2C-A835-1A3EE34B00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/>
            <a:r>
              <a:rPr lang="en-US" dirty="0" err="1"/>
              <a:t>REFSENS</a:t>
            </a:r>
            <a:r>
              <a:rPr lang="en-US" dirty="0"/>
              <a:t> for Band </a:t>
            </a:r>
            <a:r>
              <a:rPr lang="en-US" dirty="0" err="1"/>
              <a:t>n46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The reference sensitivity minimum requirements should be the same regardless if </a:t>
            </a:r>
            <a:r>
              <a:rPr lang="en-US" i="1" dirty="0" err="1"/>
              <a:t>intraCellGuardBandDL-r16</a:t>
            </a:r>
            <a:r>
              <a:rPr lang="en-US" dirty="0"/>
              <a:t>, if supported, are configured or scheduled.</a:t>
            </a:r>
          </a:p>
          <a:p>
            <a:pPr lvl="1"/>
            <a:r>
              <a:rPr lang="en-US" dirty="0" err="1"/>
              <a:t>REFSENS</a:t>
            </a:r>
            <a:r>
              <a:rPr lang="en-US" dirty="0"/>
              <a:t> for </a:t>
            </a:r>
            <a:r>
              <a:rPr lang="en-US" dirty="0" err="1"/>
              <a:t>10MHz</a:t>
            </a:r>
            <a:r>
              <a:rPr lang="en-US" dirty="0"/>
              <a:t> channel BW shall be defined for CA purpose, but not for other Rx requirements.</a:t>
            </a:r>
          </a:p>
          <a:p>
            <a:pPr lvl="1"/>
            <a:r>
              <a:rPr lang="en-US" dirty="0" err="1"/>
              <a:t>REFSENS</a:t>
            </a:r>
            <a:r>
              <a:rPr lang="en-US" dirty="0"/>
              <a:t> RMC is specified with all sub-bands and all RB’s within the DL channel allocated with intra-cell guard bands configured to zero.  </a:t>
            </a:r>
          </a:p>
          <a:p>
            <a:pPr lvl="1"/>
            <a:r>
              <a:rPr lang="en-US" dirty="0"/>
              <a:t>UL configuration is all sub-bands and all RB’s fully allocated using </a:t>
            </a:r>
            <a:r>
              <a:rPr lang="en-US" dirty="0" err="1"/>
              <a:t>DFT</a:t>
            </a:r>
            <a:r>
              <a:rPr lang="en-US" dirty="0"/>
              <a:t>-S-OFDM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2DD2792-B7CC-4CC4-B1A4-9F642ACCC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2771" y="2294994"/>
            <a:ext cx="12165507" cy="2268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190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6FA72-D6F0-40ED-AE65-5ABB51F0A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8B52-96FB-4AD2-8E91-13F8FB9E22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In-channel ACS requirement is not specified</a:t>
            </a:r>
          </a:p>
          <a:p>
            <a:r>
              <a:rPr lang="en-US" dirty="0"/>
              <a:t>Bandwidth of interfering signal is [fixed 20 MHz] for all cases including single carrier [and CA]</a:t>
            </a:r>
          </a:p>
          <a:p>
            <a:r>
              <a:rPr lang="en-US" dirty="0"/>
              <a:t>Single carrier</a:t>
            </a:r>
          </a:p>
          <a:p>
            <a:pPr lvl="1"/>
            <a:r>
              <a:rPr lang="en-US" dirty="0"/>
              <a:t>For ACS Case 1</a:t>
            </a:r>
          </a:p>
          <a:p>
            <a:pPr lvl="2"/>
            <a:r>
              <a:rPr lang="en-US" dirty="0"/>
              <a:t>Wanted signal power is </a:t>
            </a:r>
            <a:r>
              <a:rPr lang="en-US" dirty="0" err="1"/>
              <a:t>REFSENS</a:t>
            </a:r>
            <a:r>
              <a:rPr lang="en-US" dirty="0"/>
              <a:t> + 14 dB</a:t>
            </a:r>
          </a:p>
          <a:p>
            <a:pPr lvl="2"/>
            <a:r>
              <a:rPr lang="en-US" dirty="0"/>
              <a:t>ACS for 20 MHz </a:t>
            </a:r>
            <a:r>
              <a:rPr lang="en-US" dirty="0" err="1"/>
              <a:t>CBW</a:t>
            </a:r>
            <a:r>
              <a:rPr lang="en-US" dirty="0"/>
              <a:t> </a:t>
            </a:r>
            <a:r>
              <a:rPr lang="en-US"/>
              <a:t>is </a:t>
            </a:r>
            <a:r>
              <a:rPr lang="en-US">
                <a:highlight>
                  <a:srgbClr val="FFFF00"/>
                </a:highlight>
              </a:rPr>
              <a:t>FFS </a:t>
            </a:r>
            <a:r>
              <a:rPr lang="en-US" dirty="0"/>
              <a:t>dB; i.e., power of interferer is </a:t>
            </a:r>
            <a:r>
              <a:rPr lang="en-US" dirty="0" err="1"/>
              <a:t>REFSENS+32.5</a:t>
            </a:r>
            <a:r>
              <a:rPr lang="en-US" dirty="0"/>
              <a:t> dB</a:t>
            </a:r>
          </a:p>
          <a:p>
            <a:pPr lvl="1"/>
            <a:r>
              <a:rPr lang="en-US" dirty="0"/>
              <a:t>Case 2</a:t>
            </a:r>
          </a:p>
          <a:p>
            <a:pPr lvl="2"/>
            <a:r>
              <a:rPr lang="en-US" dirty="0"/>
              <a:t>Not specified</a:t>
            </a:r>
          </a:p>
          <a:p>
            <a:r>
              <a:rPr lang="en-US" dirty="0"/>
              <a:t>Intra-band contiguous CA</a:t>
            </a:r>
          </a:p>
          <a:p>
            <a:pPr lvl="1"/>
            <a:r>
              <a:rPr lang="en-US" dirty="0"/>
              <a:t>FFS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591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55A22-7298-4009-BC07-CEB61CA76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In-band blocking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232091-46A7-4DF3-8746-804E6B88E9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In-channel blocking requirement is not specified</a:t>
            </a:r>
          </a:p>
          <a:p>
            <a:r>
              <a:rPr lang="en-US" dirty="0"/>
              <a:t>Bandwidth of interfering signal is [fixed 20 MHz] for all cases including single carrier [and CA]</a:t>
            </a:r>
          </a:p>
          <a:p>
            <a:r>
              <a:rPr lang="en-US" dirty="0"/>
              <a:t>Single carrier wanted signal parameters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Intra-band contiguous CA</a:t>
            </a:r>
          </a:p>
          <a:p>
            <a:pPr lvl="1"/>
            <a:r>
              <a:rPr lang="en-US" dirty="0"/>
              <a:t>FFS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F1955AA-C04C-4B4A-BC71-275CAB61A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028" y="2862943"/>
            <a:ext cx="10887944" cy="2647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908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1BE0B-942F-4F9D-94F5-EFF86DD94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Out-of-band blocking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362DD7-E0C8-44F7-9BF9-0D221479A6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Range 3 power level to -20 dBm (to enable common filtering between 5 GHz and 6 GHz bands)</a:t>
            </a:r>
          </a:p>
          <a:p>
            <a:pPr lvl="1"/>
            <a:r>
              <a:rPr lang="en-GB" dirty="0"/>
              <a:t>NOTE 5:	The power level of the interferer (</a:t>
            </a:r>
            <a:r>
              <a:rPr lang="en-GB" dirty="0" err="1"/>
              <a:t>P</a:t>
            </a:r>
            <a:r>
              <a:rPr lang="en-GB" baseline="-25000" dirty="0" err="1"/>
              <a:t>Interferer</a:t>
            </a:r>
            <a:r>
              <a:rPr lang="en-GB" dirty="0"/>
              <a:t>) for Range 3 shall be modified to -20 dBm, for </a:t>
            </a:r>
            <a:r>
              <a:rPr lang="en-GB" dirty="0" err="1"/>
              <a:t>F</a:t>
            </a:r>
            <a:r>
              <a:rPr lang="en-GB" baseline="-25000" dirty="0" err="1"/>
              <a:t>Interferer</a:t>
            </a:r>
            <a:r>
              <a:rPr lang="en-GB" dirty="0"/>
              <a:t> &gt; </a:t>
            </a:r>
            <a:r>
              <a:rPr lang="en-GB" dirty="0">
                <a:highlight>
                  <a:srgbClr val="FFFF00"/>
                </a:highlight>
              </a:rPr>
              <a:t>4200</a:t>
            </a:r>
            <a:r>
              <a:rPr lang="en-GB" dirty="0"/>
              <a:t> </a:t>
            </a:r>
            <a:r>
              <a:rPr lang="en-GB" dirty="0" err="1"/>
              <a:t>MHz.</a:t>
            </a:r>
            <a:endParaRPr lang="en-GB" dirty="0"/>
          </a:p>
          <a:p>
            <a:r>
              <a:rPr lang="en-GB" dirty="0"/>
              <a:t>Wanted signal power at </a:t>
            </a:r>
            <a:r>
              <a:rPr lang="en-GB" dirty="0" err="1"/>
              <a:t>REFSENS</a:t>
            </a:r>
            <a:r>
              <a:rPr lang="en-GB" dirty="0"/>
              <a:t> + 9 for all </a:t>
            </a:r>
            <a:r>
              <a:rPr lang="en-GB" dirty="0" err="1"/>
              <a:t>CBW</a:t>
            </a:r>
            <a:r>
              <a:rPr lang="en-GB" dirty="0"/>
              <a:t> [including intra-band CA]</a:t>
            </a:r>
          </a:p>
          <a:p>
            <a:r>
              <a:rPr lang="en-GB" dirty="0"/>
              <a:t>Out-of-band blocking details for </a:t>
            </a:r>
            <a:r>
              <a:rPr lang="en-GB" dirty="0" err="1"/>
              <a:t>EN</a:t>
            </a:r>
            <a:r>
              <a:rPr lang="en-GB" dirty="0"/>
              <a:t>-DC is FFS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438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F1D3D-A486-4749-B367-0F83E5377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Narrowband blocking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38318A-65C1-47F6-838E-0BBA93C837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specified for NR-U</a:t>
            </a:r>
          </a:p>
          <a:p>
            <a:pPr lvl="1"/>
            <a:r>
              <a:rPr lang="en-US" dirty="0"/>
              <a:t>Narrowband signals are not expected in 5 GHz and 6 GHz bands</a:t>
            </a:r>
          </a:p>
        </p:txBody>
      </p:sp>
    </p:spTree>
    <p:extLst>
      <p:ext uri="{BB962C8B-B14F-4D97-AF65-F5344CB8AC3E}">
        <p14:creationId xmlns:p14="http://schemas.microsoft.com/office/powerpoint/2010/main" val="1705641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</TotalTime>
  <Words>288</Words>
  <Application>Microsoft Office PowerPoint</Application>
  <PresentationFormat>Widescreen</PresentationFormat>
  <Paragraphs>58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WF on NR-U UE Rx requirements</vt:lpstr>
      <vt:lpstr>Background</vt:lpstr>
      <vt:lpstr>Reference sensitivity</vt:lpstr>
      <vt:lpstr>ACS</vt:lpstr>
      <vt:lpstr>In-band blocking</vt:lpstr>
      <vt:lpstr>Out-of-band blocking</vt:lpstr>
      <vt:lpstr>Narrowband blocking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Gene Fong</cp:lastModifiedBy>
  <cp:revision>43</cp:revision>
  <dcterms:created xsi:type="dcterms:W3CDTF">2018-08-21T06:09:04Z</dcterms:created>
  <dcterms:modified xsi:type="dcterms:W3CDTF">2020-04-29T17:05:32Z</dcterms:modified>
</cp:coreProperties>
</file>