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58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6F6C2FB6-D4A5-4FFF-8BD8-FFFDB6E0DE04}"/>
    <pc:docChg chg="modSld">
      <pc:chgData name="Christian Bergljung" userId="b6ed368b-e657-4ae7-b07c-b1d9abf42404" providerId="ADAL" clId="{6F6C2FB6-D4A5-4FFF-8BD8-FFFDB6E0DE04}" dt="2020-04-29T18:04:02.963" v="7" actId="20577"/>
      <pc:docMkLst>
        <pc:docMk/>
      </pc:docMkLst>
      <pc:sldChg chg="modSp">
        <pc:chgData name="Christian Bergljung" userId="b6ed368b-e657-4ae7-b07c-b1d9abf42404" providerId="ADAL" clId="{6F6C2FB6-D4A5-4FFF-8BD8-FFFDB6E0DE04}" dt="2020-04-29T18:04:02.963" v="7" actId="20577"/>
        <pc:sldMkLst>
          <pc:docMk/>
          <pc:sldMk cId="453914479" sldId="256"/>
        </pc:sldMkLst>
        <pc:spChg chg="mod">
          <ac:chgData name="Christian Bergljung" userId="b6ed368b-e657-4ae7-b07c-b1d9abf42404" providerId="ADAL" clId="{6F6C2FB6-D4A5-4FFF-8BD8-FFFDB6E0DE04}" dt="2020-04-29T18:04:02.963" v="7" actId="20577"/>
          <ac:spMkLst>
            <pc:docMk/>
            <pc:sldMk cId="453914479" sldId="256"/>
            <ac:spMk id="4" creationId="{7EE83764-0A69-4F31-A37F-356A6815C36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2020-04-27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supporting 30k SSB SCS for n34, n38, n39 and n50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  <a:p>
            <a:endParaRPr 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R4-2005196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#94-e-bis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20 – 30 April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E4BA7-5953-47AB-9EA1-CC0998D8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3EF87-C38D-45B0-A0E9-5EE8B29AE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Adding 30k SSB for n34, n39 and n50</a:t>
            </a:r>
          </a:p>
          <a:p>
            <a:pPr lvl="1"/>
            <a:r>
              <a:rPr lang="en-GB" dirty="0"/>
              <a:t>does not require support of multiple numerology for SSB and RX data while keeping the 15k SSB option for larger cells  </a:t>
            </a:r>
          </a:p>
          <a:p>
            <a:pPr lvl="1"/>
            <a:r>
              <a:rPr lang="en-GB" dirty="0"/>
              <a:t>but imposes a penalty on cell-search time and a proposal contrary to earlier agreements</a:t>
            </a:r>
          </a:p>
          <a:p>
            <a:endParaRPr lang="en-GB" dirty="0"/>
          </a:p>
          <a:p>
            <a:r>
              <a:rPr lang="en-GB" dirty="0"/>
              <a:t>Adding 30k SSB for n38</a:t>
            </a:r>
          </a:p>
          <a:p>
            <a:pPr lvl="1"/>
            <a:r>
              <a:rPr lang="en-GB" dirty="0"/>
              <a:t>allows compatibility with the overlapping n41 (supports both 15k and 30k) using the same SSB pattern for 30k</a:t>
            </a:r>
          </a:p>
          <a:p>
            <a:pPr lvl="1"/>
            <a:r>
              <a:rPr lang="en-GB" dirty="0"/>
              <a:t>does not require support of multiple numerology for SSB and RX data while keeping the 15k SSB option for larger cells  </a:t>
            </a:r>
          </a:p>
          <a:p>
            <a:pPr lvl="1"/>
            <a:r>
              <a:rPr lang="en-GB" dirty="0"/>
              <a:t>but imposes a penalty on cell-search time and a proposal contrary to earlier agreements</a:t>
            </a:r>
          </a:p>
          <a:p>
            <a:endParaRPr lang="en-GB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9255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0CFCB-1395-4725-8AF1-E3A55397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Company views: no consensus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3711A-8AEA-47F4-98F5-F009BA8F3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Several companies support adding 30k for n34, n38 ,n39 and n50 </a:t>
            </a:r>
          </a:p>
          <a:p>
            <a:r>
              <a:rPr lang="sv-SE" dirty="0"/>
              <a:t>but concerns raised with cell-search time and revisiting earlier agreements on SSB SCS</a:t>
            </a:r>
          </a:p>
          <a:p>
            <a:r>
              <a:rPr lang="sv-SE" dirty="0"/>
              <a:t>for n38 concern with adding 30k since 15k is available for roaming with n41</a:t>
            </a:r>
          </a:p>
          <a:p>
            <a:r>
              <a:rPr lang="sv-SE" dirty="0"/>
              <a:t>for n39 the situation is unclear in Japan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30817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9A5B-2A5D-4453-ABFE-600EA8B9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(one possible)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9B11B-9B11-468F-98D2-CB27F050A6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/>
              <a:t>Given the lack of consensus</a:t>
            </a:r>
          </a:p>
          <a:p>
            <a:r>
              <a:rPr lang="sv-SE" dirty="0"/>
              <a:t>Consider a change from 15k to 30k SSB for n34 and n39 and n50</a:t>
            </a:r>
          </a:p>
          <a:p>
            <a:r>
              <a:rPr lang="sv-SE" dirty="0"/>
              <a:t>Consider addition of 30k SSB for n38 to allow use of the overlapping n41 (supporting both 15k and 30k SSB) ecosystem without restrictions </a:t>
            </a:r>
          </a:p>
          <a:p>
            <a:endParaRPr lang="sv-SE" dirty="0"/>
          </a:p>
          <a:p>
            <a:r>
              <a:rPr lang="sv-SE" dirty="0"/>
              <a:t>with due account of NBC issues </a:t>
            </a:r>
          </a:p>
        </p:txBody>
      </p:sp>
    </p:spTree>
    <p:extLst>
      <p:ext uri="{BB962C8B-B14F-4D97-AF65-F5344CB8AC3E}">
        <p14:creationId xmlns:p14="http://schemas.microsoft.com/office/powerpoint/2010/main" val="3429482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2811</TotalTime>
  <Words>244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supporting 30k SSB SCS for n34, n38, n39 and n50 </vt:lpstr>
      <vt:lpstr>Background </vt:lpstr>
      <vt:lpstr>Company views: no consensus</vt:lpstr>
      <vt:lpstr>(one possible)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Ericsson</dc:creator>
  <cp:lastModifiedBy>Ericsson</cp:lastModifiedBy>
  <cp:revision>17</cp:revision>
  <dcterms:created xsi:type="dcterms:W3CDTF">2020-03-02T22:32:10Z</dcterms:created>
  <dcterms:modified xsi:type="dcterms:W3CDTF">2020-04-29T18:04:09Z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