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3" r:id="rId3"/>
    <p:sldId id="295" r:id="rId4"/>
    <p:sldId id="294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7"/>
    <p:restoredTop sz="95077" autoAdjust="0"/>
  </p:normalViewPr>
  <p:slideViewPr>
    <p:cSldViewPr>
      <p:cViewPr>
        <p:scale>
          <a:sx n="60" d="100"/>
          <a:sy n="60" d="100"/>
        </p:scale>
        <p:origin x="-408" y="-65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831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supporting 30KHz SCS for n40 SSB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3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94-e-Bis                             </a:t>
            </a:r>
            <a:r>
              <a:rPr lang="en-US" altLang="zh-CN" b="1" dirty="0"/>
              <a:t>	              </a:t>
            </a:r>
          </a:p>
          <a:p>
            <a:r>
              <a:rPr lang="en-US" altLang="zh-CN" b="1" dirty="0"/>
              <a:t>Online, </a:t>
            </a:r>
            <a:r>
              <a:rPr lang="en-GB" altLang="zh-CN" b="1" dirty="0" smtClean="0"/>
              <a:t>20 – 30 Apr.,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6929454" y="500048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R4-2005195   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How to add 30KHz SSB SCS to n40?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altLang="zh-CN" dirty="0" smtClean="0"/>
          </a:p>
          <a:p>
            <a:r>
              <a:rPr lang="en-US" altLang="zh-CN" dirty="0" smtClean="0"/>
              <a:t>Replace the default 15KHz SSB SCS of n40 to 30KHz from Rel-15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How to solve the 5MHz if 15KHz default SSB SCS is replaced by 30KHz for n40?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en-US" altLang="zh-CN" sz="3000" dirty="0" smtClean="0"/>
              <a:t>Keep 5MHz but the cell would not be self discoverable.</a:t>
            </a:r>
          </a:p>
          <a:p>
            <a:pPr lvl="1"/>
            <a:r>
              <a:rPr lang="en-US" altLang="zh-CN" sz="2600" dirty="0" smtClean="0"/>
              <a:t>For this bandwidth, the minimum requirements are restricted to operation when carrier is configured as an </a:t>
            </a:r>
            <a:r>
              <a:rPr lang="en-US" altLang="zh-CN" sz="2600" dirty="0" err="1" smtClean="0"/>
              <a:t>SCell</a:t>
            </a:r>
            <a:r>
              <a:rPr lang="en-US" altLang="zh-CN" sz="2600" dirty="0" smtClean="0"/>
              <a:t> part of DC or CA configuration. </a:t>
            </a:r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How about other bands?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63294"/>
            <a:ext cx="8229600" cy="3394472"/>
          </a:xfrm>
        </p:spPr>
        <p:txBody>
          <a:bodyPr/>
          <a:lstStyle/>
          <a:p>
            <a:r>
              <a:rPr lang="en-US" altLang="zh-CN" dirty="0" smtClean="0"/>
              <a:t>Discuss case by case based on the inputs from companies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7556</TotalTime>
  <Words>106</Words>
  <Application>Microsoft Office PowerPoint</Application>
  <PresentationFormat>全屏显示(16:9)</PresentationFormat>
  <Paragraphs>15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supporting 30KHz SCS for n40 SSB</vt:lpstr>
      <vt:lpstr>How to add 30KHz SSB SCS to n40?</vt:lpstr>
      <vt:lpstr>How to solve the 5MHz if 15KHz default SSB SCS is replaced by 30KHz for n40?</vt:lpstr>
      <vt:lpstr>How about other bands?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301</cp:revision>
  <dcterms:created xsi:type="dcterms:W3CDTF">2019-10-08T01:43:15Z</dcterms:created>
  <dcterms:modified xsi:type="dcterms:W3CDTF">2020-04-29T15:14:55Z</dcterms:modified>
</cp:coreProperties>
</file>