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4" r:id="rId3"/>
    <p:sldId id="278" r:id="rId4"/>
    <p:sldId id="280" r:id="rId5"/>
    <p:sldId id="279" r:id="rId6"/>
    <p:sldId id="276" r:id="rId7"/>
    <p:sldId id="2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Johan Sköld" initials="JS" lastIdx="1" clrIdx="1">
    <p:extLst>
      <p:ext uri="{19B8F6BF-5375-455C-9EA6-DF929625EA0E}">
        <p15:presenceInfo xmlns:p15="http://schemas.microsoft.com/office/powerpoint/2012/main" userId="Johan Sköl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112" d="100"/>
          <a:sy n="112" d="100"/>
        </p:scale>
        <p:origin x="114" y="2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an Sköld" userId="47cd6ec2-5ac6-4340-8ff8-8949c252891f" providerId="ADAL" clId="{2FA48884-E689-4144-84BE-B938F9D5912E}"/>
  </pc:docChgLst>
  <pc:docChgLst>
    <pc:chgData name="Johan Sköld" userId="47cd6ec2-5ac6-4340-8ff8-8949c252891f" providerId="ADAL" clId="{480EED40-2089-4B19-A3F4-C477A9DD07BD}"/>
  </pc:docChgLst>
  <pc:docChgLst>
    <pc:chgData name="Johan Sköld" userId="47cd6ec2-5ac6-4340-8ff8-8949c252891f" providerId="ADAL" clId="{0E8B9C30-4181-48E7-A6CF-9E3A6826D69A}"/>
  </pc:docChgLst>
  <pc:docChgLst>
    <pc:chgData name="Johan Sköld" userId="47cd6ec2-5ac6-4340-8ff8-8949c252891f" providerId="ADAL" clId="{7B7B3B4C-1E58-4DDC-A7AB-8AC5AEE024D8}"/>
    <pc:docChg chg="undo custSel addSld delSld modSld">
      <pc:chgData name="Johan Sköld" userId="47cd6ec2-5ac6-4340-8ff8-8949c252891f" providerId="ADAL" clId="{7B7B3B4C-1E58-4DDC-A7AB-8AC5AEE024D8}" dt="2020-04-28T07:54:30.872" v="523" actId="15"/>
      <pc:docMkLst>
        <pc:docMk/>
      </pc:docMkLst>
      <pc:sldChg chg="modSp add del">
        <pc:chgData name="Johan Sköld" userId="47cd6ec2-5ac6-4340-8ff8-8949c252891f" providerId="ADAL" clId="{7B7B3B4C-1E58-4DDC-A7AB-8AC5AEE024D8}" dt="2020-04-28T07:54:30.872" v="523" actId="15"/>
        <pc:sldMkLst>
          <pc:docMk/>
          <pc:sldMk cId="3877890411" sldId="276"/>
        </pc:sldMkLst>
        <pc:spChg chg="mod">
          <ac:chgData name="Johan Sköld" userId="47cd6ec2-5ac6-4340-8ff8-8949c252891f" providerId="ADAL" clId="{7B7B3B4C-1E58-4DDC-A7AB-8AC5AEE024D8}" dt="2020-04-28T07:54:30.872" v="523" actId="15"/>
          <ac:spMkLst>
            <pc:docMk/>
            <pc:sldMk cId="3877890411" sldId="276"/>
            <ac:spMk id="4" creationId="{00000000-0000-0000-0000-000000000000}"/>
          </ac:spMkLst>
        </pc:spChg>
      </pc:sldChg>
    </pc:docChg>
  </pc:docChgLst>
  <pc:docChgLst>
    <pc:chgData name="Johan Sköld" userId="47cd6ec2-5ac6-4340-8ff8-8949c252891f" providerId="ADAL" clId="{07C4CE47-6827-4D09-BF0E-86ACF1301FA5}"/>
    <pc:docChg chg="undo custSel addSld delSld modSld">
      <pc:chgData name="Johan Sköld" userId="47cd6ec2-5ac6-4340-8ff8-8949c252891f" providerId="ADAL" clId="{07C4CE47-6827-4D09-BF0E-86ACF1301FA5}" dt="2020-04-27T20:23:41.944" v="2543" actId="6549"/>
      <pc:docMkLst>
        <pc:docMk/>
      </pc:docMkLst>
      <pc:sldChg chg="modSp">
        <pc:chgData name="Johan Sköld" userId="47cd6ec2-5ac6-4340-8ff8-8949c252891f" providerId="ADAL" clId="{07C4CE47-6827-4D09-BF0E-86ACF1301FA5}" dt="2020-04-27T20:22:51.174" v="2539" actId="113"/>
        <pc:sldMkLst>
          <pc:docMk/>
          <pc:sldMk cId="0" sldId="256"/>
        </pc:sldMkLst>
        <pc:spChg chg="mod">
          <ac:chgData name="Johan Sköld" userId="47cd6ec2-5ac6-4340-8ff8-8949c252891f" providerId="ADAL" clId="{07C4CE47-6827-4D09-BF0E-86ACF1301FA5}" dt="2020-04-27T15:12:43.252" v="10" actId="27636"/>
          <ac:spMkLst>
            <pc:docMk/>
            <pc:sldMk cId="0" sldId="256"/>
            <ac:spMk id="2" creationId="{00000000-0000-0000-0000-000000000000}"/>
          </ac:spMkLst>
        </pc:spChg>
        <pc:spChg chg="mod">
          <ac:chgData name="Johan Sköld" userId="47cd6ec2-5ac6-4340-8ff8-8949c252891f" providerId="ADAL" clId="{07C4CE47-6827-4D09-BF0E-86ACF1301FA5}" dt="2020-04-27T20:22:51.174" v="2539" actId="113"/>
          <ac:spMkLst>
            <pc:docMk/>
            <pc:sldMk cId="0" sldId="256"/>
            <ac:spMk id="2051" creationId="{00000000-0000-0000-0000-000000000000}"/>
          </ac:spMkLst>
        </pc:spChg>
        <pc:spChg chg="mod">
          <ac:chgData name="Johan Sköld" userId="47cd6ec2-5ac6-4340-8ff8-8949c252891f" providerId="ADAL" clId="{07C4CE47-6827-4D09-BF0E-86ACF1301FA5}" dt="2020-04-27T14:47:08.840" v="3" actId="20577"/>
          <ac:spMkLst>
            <pc:docMk/>
            <pc:sldMk cId="0" sldId="256"/>
            <ac:spMk id="2052" creationId="{00000000-0000-0000-0000-000000000000}"/>
          </ac:spMkLst>
        </pc:spChg>
      </pc:sldChg>
      <pc:sldChg chg="modSp">
        <pc:chgData name="Johan Sköld" userId="47cd6ec2-5ac6-4340-8ff8-8949c252891f" providerId="ADAL" clId="{07C4CE47-6827-4D09-BF0E-86ACF1301FA5}" dt="2020-04-27T19:06:21.370" v="645" actId="20577"/>
        <pc:sldMkLst>
          <pc:docMk/>
          <pc:sldMk cId="0" sldId="274"/>
        </pc:sldMkLst>
        <pc:spChg chg="mod">
          <ac:chgData name="Johan Sköld" userId="47cd6ec2-5ac6-4340-8ff8-8949c252891f" providerId="ADAL" clId="{07C4CE47-6827-4D09-BF0E-86ACF1301FA5}" dt="2020-04-27T19:06:21.370" v="645" actId="20577"/>
          <ac:spMkLst>
            <pc:docMk/>
            <pc:sldMk cId="0" sldId="274"/>
            <ac:spMk id="4" creationId="{00000000-0000-0000-0000-000000000000}"/>
          </ac:spMkLst>
        </pc:spChg>
        <pc:spChg chg="mod">
          <ac:chgData name="Johan Sköld" userId="47cd6ec2-5ac6-4340-8ff8-8949c252891f" providerId="ADAL" clId="{07C4CE47-6827-4D09-BF0E-86ACF1301FA5}" dt="2020-04-27T15:13:59.886" v="28" actId="20577"/>
          <ac:spMkLst>
            <pc:docMk/>
            <pc:sldMk cId="0" sldId="274"/>
            <ac:spMk id="4098" creationId="{00000000-0000-0000-0000-000000000000}"/>
          </ac:spMkLst>
        </pc:spChg>
      </pc:sldChg>
      <pc:sldChg chg="add del">
        <pc:chgData name="Johan Sköld" userId="47cd6ec2-5ac6-4340-8ff8-8949c252891f" providerId="ADAL" clId="{07C4CE47-6827-4D09-BF0E-86ACF1301FA5}" dt="2020-04-27T15:13:26.858" v="14" actId="2696"/>
        <pc:sldMkLst>
          <pc:docMk/>
          <pc:sldMk cId="1593574225" sldId="275"/>
        </pc:sldMkLst>
      </pc:sldChg>
      <pc:sldChg chg="add">
        <pc:chgData name="Johan Sköld" userId="47cd6ec2-5ac6-4340-8ff8-8949c252891f" providerId="ADAL" clId="{07C4CE47-6827-4D09-BF0E-86ACF1301FA5}" dt="2020-04-27T15:13:51.137" v="18"/>
        <pc:sldMkLst>
          <pc:docMk/>
          <pc:sldMk cId="3877890411" sldId="276"/>
        </pc:sldMkLst>
      </pc:sldChg>
      <pc:sldChg chg="modSp add">
        <pc:chgData name="Johan Sköld" userId="47cd6ec2-5ac6-4340-8ff8-8949c252891f" providerId="ADAL" clId="{07C4CE47-6827-4D09-BF0E-86ACF1301FA5}" dt="2020-04-27T16:52:01.869" v="64" actId="20577"/>
        <pc:sldMkLst>
          <pc:docMk/>
          <pc:sldMk cId="1406659553" sldId="277"/>
        </pc:sldMkLst>
        <pc:spChg chg="mod">
          <ac:chgData name="Johan Sköld" userId="47cd6ec2-5ac6-4340-8ff8-8949c252891f" providerId="ADAL" clId="{07C4CE47-6827-4D09-BF0E-86ACF1301FA5}" dt="2020-04-27T16:52:01.869" v="64" actId="20577"/>
          <ac:spMkLst>
            <pc:docMk/>
            <pc:sldMk cId="1406659553" sldId="277"/>
            <ac:spMk id="4" creationId="{00000000-0000-0000-0000-000000000000}"/>
          </ac:spMkLst>
        </pc:spChg>
      </pc:sldChg>
      <pc:sldChg chg="modSp add">
        <pc:chgData name="Johan Sköld" userId="47cd6ec2-5ac6-4340-8ff8-8949c252891f" providerId="ADAL" clId="{07C4CE47-6827-4D09-BF0E-86ACF1301FA5}" dt="2020-04-27T20:00:31.776" v="1742" actId="20577"/>
        <pc:sldMkLst>
          <pc:docMk/>
          <pc:sldMk cId="4146175893" sldId="278"/>
        </pc:sldMkLst>
        <pc:spChg chg="mod">
          <ac:chgData name="Johan Sköld" userId="47cd6ec2-5ac6-4340-8ff8-8949c252891f" providerId="ADAL" clId="{07C4CE47-6827-4D09-BF0E-86ACF1301FA5}" dt="2020-04-27T20:00:31.776" v="1742" actId="20577"/>
          <ac:spMkLst>
            <pc:docMk/>
            <pc:sldMk cId="4146175893" sldId="278"/>
            <ac:spMk id="2" creationId="{2BA6AB79-18D1-4C4D-9684-5F3BD6E155DF}"/>
          </ac:spMkLst>
        </pc:spChg>
        <pc:spChg chg="mod">
          <ac:chgData name="Johan Sköld" userId="47cd6ec2-5ac6-4340-8ff8-8949c252891f" providerId="ADAL" clId="{07C4CE47-6827-4D09-BF0E-86ACF1301FA5}" dt="2020-04-27T19:52:05.262" v="1722" actId="6549"/>
          <ac:spMkLst>
            <pc:docMk/>
            <pc:sldMk cId="4146175893" sldId="278"/>
            <ac:spMk id="3" creationId="{DCF8EBEB-210D-4438-8FFC-46293C77AD6D}"/>
          </ac:spMkLst>
        </pc:spChg>
      </pc:sldChg>
      <pc:sldChg chg="modSp add">
        <pc:chgData name="Johan Sköld" userId="47cd6ec2-5ac6-4340-8ff8-8949c252891f" providerId="ADAL" clId="{07C4CE47-6827-4D09-BF0E-86ACF1301FA5}" dt="2020-04-27T20:19:53.199" v="2374" actId="20577"/>
        <pc:sldMkLst>
          <pc:docMk/>
          <pc:sldMk cId="830300650" sldId="279"/>
        </pc:sldMkLst>
        <pc:spChg chg="mod">
          <ac:chgData name="Johan Sköld" userId="47cd6ec2-5ac6-4340-8ff8-8949c252891f" providerId="ADAL" clId="{07C4CE47-6827-4D09-BF0E-86ACF1301FA5}" dt="2020-04-27T16:54:03.474" v="87" actId="20577"/>
          <ac:spMkLst>
            <pc:docMk/>
            <pc:sldMk cId="830300650" sldId="279"/>
            <ac:spMk id="2" creationId="{1C075EF4-AF4B-44CB-9D2D-4B306BBD7E55}"/>
          </ac:spMkLst>
        </pc:spChg>
        <pc:spChg chg="mod">
          <ac:chgData name="Johan Sköld" userId="47cd6ec2-5ac6-4340-8ff8-8949c252891f" providerId="ADAL" clId="{07C4CE47-6827-4D09-BF0E-86ACF1301FA5}" dt="2020-04-27T20:19:53.199" v="2374" actId="20577"/>
          <ac:spMkLst>
            <pc:docMk/>
            <pc:sldMk cId="830300650" sldId="279"/>
            <ac:spMk id="3" creationId="{ED3B2540-5377-4347-A092-89637919BBBA}"/>
          </ac:spMkLst>
        </pc:spChg>
      </pc:sldChg>
      <pc:sldChg chg="modSp add">
        <pc:chgData name="Johan Sköld" userId="47cd6ec2-5ac6-4340-8ff8-8949c252891f" providerId="ADAL" clId="{07C4CE47-6827-4D09-BF0E-86ACF1301FA5}" dt="2020-04-27T20:23:41.944" v="2543" actId="6549"/>
        <pc:sldMkLst>
          <pc:docMk/>
          <pc:sldMk cId="2374426308" sldId="280"/>
        </pc:sldMkLst>
        <pc:spChg chg="mod">
          <ac:chgData name="Johan Sköld" userId="47cd6ec2-5ac6-4340-8ff8-8949c252891f" providerId="ADAL" clId="{07C4CE47-6827-4D09-BF0E-86ACF1301FA5}" dt="2020-04-27T20:00:25.736" v="1736" actId="20577"/>
          <ac:spMkLst>
            <pc:docMk/>
            <pc:sldMk cId="2374426308" sldId="280"/>
            <ac:spMk id="2" creationId="{795A6B93-C56E-44F1-978D-977217E72CC3}"/>
          </ac:spMkLst>
        </pc:spChg>
        <pc:spChg chg="mod">
          <ac:chgData name="Johan Sköld" userId="47cd6ec2-5ac6-4340-8ff8-8949c252891f" providerId="ADAL" clId="{07C4CE47-6827-4D09-BF0E-86ACF1301FA5}" dt="2020-04-27T20:23:41.944" v="2543" actId="6549"/>
          <ac:spMkLst>
            <pc:docMk/>
            <pc:sldMk cId="2374426308" sldId="280"/>
            <ac:spMk id="3" creationId="{29CDADD7-BB9D-4155-8539-3C7AA3094B1F}"/>
          </ac:spMkLst>
        </pc:spChg>
      </pc:sldChg>
    </pc:docChg>
  </pc:docChgLst>
  <pc:docChgLst>
    <pc:chgData name="Johan Sköld" userId="47cd6ec2-5ac6-4340-8ff8-8949c252891f" providerId="ADAL" clId="{A1C4B4F5-82FC-4C29-A92C-1F1EDA0746EE}"/>
    <pc:docChg chg="modSld">
      <pc:chgData name="Johan Sköld" userId="47cd6ec2-5ac6-4340-8ff8-8949c252891f" providerId="ADAL" clId="{A1C4B4F5-82FC-4C29-A92C-1F1EDA0746EE}" dt="2019-09-26T12:04:56.790" v="5" actId="20577"/>
      <pc:docMkLst>
        <pc:docMk/>
      </pc:docMkLst>
      <pc:sldChg chg="modSp">
        <pc:chgData name="Johan Sköld" userId="47cd6ec2-5ac6-4340-8ff8-8949c252891f" providerId="ADAL" clId="{A1C4B4F5-82FC-4C29-A92C-1F1EDA0746EE}" dt="2019-09-26T12:04:56.790" v="5" actId="20577"/>
        <pc:sldMkLst>
          <pc:docMk/>
          <pc:sldMk cId="0" sldId="256"/>
        </pc:sldMkLst>
        <pc:spChg chg="mod">
          <ac:chgData name="Johan Sköld" userId="47cd6ec2-5ac6-4340-8ff8-8949c252891f" providerId="ADAL" clId="{A1C4B4F5-82FC-4C29-A92C-1F1EDA0746EE}" dt="2019-09-26T12:04:56.790" v="5" actId="2057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F63591D3-FB69-4DEB-8211-FFE15A0518A1}"/>
    <pc:docChg chg="modSld">
      <pc:chgData name="Johan Sköld" userId="47cd6ec2-5ac6-4340-8ff8-8949c252891f" providerId="ADAL" clId="{F63591D3-FB69-4DEB-8211-FFE15A0518A1}" dt="2019-10-31T11:23:24.503" v="7"/>
      <pc:docMkLst>
        <pc:docMk/>
      </pc:docMkLst>
      <pc:sldChg chg="modSp">
        <pc:chgData name="Johan Sköld" userId="47cd6ec2-5ac6-4340-8ff8-8949c252891f" providerId="ADAL" clId="{F63591D3-FB69-4DEB-8211-FFE15A0518A1}" dt="2019-10-31T11:23:24.503" v="7"/>
        <pc:sldMkLst>
          <pc:docMk/>
          <pc:sldMk cId="0" sldId="256"/>
        </pc:sldMkLst>
        <pc:spChg chg="mod">
          <ac:chgData name="Johan Sköld" userId="47cd6ec2-5ac6-4340-8ff8-8949c252891f" providerId="ADAL" clId="{F63591D3-FB69-4DEB-8211-FFE15A0518A1}" dt="2019-10-31T11:23:24.503" v="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0AB14E20-4EA9-4052-8BDB-066DF2A15023}"/>
    <pc:docChg chg="modSld">
      <pc:chgData name="Johan Sköld" userId="47cd6ec2-5ac6-4340-8ff8-8949c252891f" providerId="ADAL" clId="{0AB14E20-4EA9-4052-8BDB-066DF2A15023}" dt="2020-02-10T08:30:02.808" v="9"/>
      <pc:docMkLst>
        <pc:docMk/>
      </pc:docMkLst>
      <pc:sldChg chg="modSp">
        <pc:chgData name="Johan Sköld" userId="47cd6ec2-5ac6-4340-8ff8-8949c252891f" providerId="ADAL" clId="{0AB14E20-4EA9-4052-8BDB-066DF2A15023}" dt="2020-02-10T08:30:02.808" v="9"/>
        <pc:sldMkLst>
          <pc:docMk/>
          <pc:sldMk cId="0" sldId="256"/>
        </pc:sldMkLst>
        <pc:spChg chg="mod">
          <ac:chgData name="Johan Sköld" userId="47cd6ec2-5ac6-4340-8ff8-8949c252891f" providerId="ADAL" clId="{0AB14E20-4EA9-4052-8BDB-066DF2A15023}" dt="2020-02-10T08:30:02.808" v="9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529EDFDC-5DC4-49DB-851B-07429BCF5E65}"/>
    <pc:docChg chg="modSld">
      <pc:chgData name="Johan Sköld" userId="47cd6ec2-5ac6-4340-8ff8-8949c252891f" providerId="ADAL" clId="{529EDFDC-5DC4-49DB-851B-07429BCF5E65}" dt="2020-04-03T09:00:49.399" v="6" actId="20577"/>
      <pc:docMkLst>
        <pc:docMk/>
      </pc:docMkLst>
      <pc:sldChg chg="modSp">
        <pc:chgData name="Johan Sköld" userId="47cd6ec2-5ac6-4340-8ff8-8949c252891f" providerId="ADAL" clId="{529EDFDC-5DC4-49DB-851B-07429BCF5E65}" dt="2020-04-03T09:00:49.399" v="6" actId="20577"/>
        <pc:sldMkLst>
          <pc:docMk/>
          <pc:sldMk cId="0" sldId="256"/>
        </pc:sldMkLst>
        <pc:spChg chg="mod">
          <ac:chgData name="Johan Sköld" userId="47cd6ec2-5ac6-4340-8ff8-8949c252891f" providerId="ADAL" clId="{529EDFDC-5DC4-49DB-851B-07429BCF5E65}" dt="2020-04-03T09:00:49.399" v="6" actId="20577"/>
          <ac:spMkLst>
            <pc:docMk/>
            <pc:sldMk cId="0" sldId="256"/>
            <ac:spMk id="2052" creationId="{00000000-0000-0000-0000-000000000000}"/>
          </ac:spMkLst>
        </pc:spChg>
      </pc:sldChg>
    </pc:docChg>
  </pc:docChgLst>
  <pc:docChgLst>
    <pc:chgData name="Johan Sköld" userId="47cd6ec2-5ac6-4340-8ff8-8949c252891f" providerId="ADAL" clId="{576DBDD0-3B1F-413A-9E4B-D495AD51B3BF}"/>
  </pc:docChgLst>
  <pc:docChgLst>
    <pc:chgData name="Johan Sköld" userId="47cd6ec2-5ac6-4340-8ff8-8949c252891f" providerId="ADAL" clId="{8C2553F7-59F7-434F-AA31-D151C4316F38}"/>
    <pc:docChg chg="custSel modSld">
      <pc:chgData name="Johan Sköld" userId="47cd6ec2-5ac6-4340-8ff8-8949c252891f" providerId="ADAL" clId="{8C2553F7-59F7-434F-AA31-D151C4316F38}" dt="2020-04-29T18:53:26.057" v="151" actId="20577"/>
      <pc:docMkLst>
        <pc:docMk/>
      </pc:docMkLst>
      <pc:sldChg chg="modSp">
        <pc:chgData name="Johan Sköld" userId="47cd6ec2-5ac6-4340-8ff8-8949c252891f" providerId="ADAL" clId="{8C2553F7-59F7-434F-AA31-D151C4316F38}" dt="2020-04-29T13:05:33.031" v="129" actId="20577"/>
        <pc:sldMkLst>
          <pc:docMk/>
          <pc:sldMk cId="0" sldId="256"/>
        </pc:sldMkLst>
        <pc:spChg chg="mod">
          <ac:chgData name="Johan Sköld" userId="47cd6ec2-5ac6-4340-8ff8-8949c252891f" providerId="ADAL" clId="{8C2553F7-59F7-434F-AA31-D151C4316F38}" dt="2020-04-29T13:05:33.031" v="129" actId="20577"/>
          <ac:spMkLst>
            <pc:docMk/>
            <pc:sldMk cId="0" sldId="256"/>
            <ac:spMk id="2051" creationId="{00000000-0000-0000-0000-000000000000}"/>
          </ac:spMkLst>
        </pc:spChg>
      </pc:sldChg>
      <pc:sldChg chg="modSp">
        <pc:chgData name="Johan Sköld" userId="47cd6ec2-5ac6-4340-8ff8-8949c252891f" providerId="ADAL" clId="{8C2553F7-59F7-434F-AA31-D151C4316F38}" dt="2020-04-29T18:52:23.461" v="147" actId="20577"/>
        <pc:sldMkLst>
          <pc:docMk/>
          <pc:sldMk cId="0" sldId="274"/>
        </pc:sldMkLst>
        <pc:spChg chg="mod">
          <ac:chgData name="Johan Sköld" userId="47cd6ec2-5ac6-4340-8ff8-8949c252891f" providerId="ADAL" clId="{8C2553F7-59F7-434F-AA31-D151C4316F38}" dt="2020-04-29T18:52:23.461" v="147" actId="20577"/>
          <ac:spMkLst>
            <pc:docMk/>
            <pc:sldMk cId="0" sldId="274"/>
            <ac:spMk id="4" creationId="{00000000-0000-0000-0000-000000000000}"/>
          </ac:spMkLst>
        </pc:spChg>
      </pc:sldChg>
      <pc:sldChg chg="modSp">
        <pc:chgData name="Johan Sköld" userId="47cd6ec2-5ac6-4340-8ff8-8949c252891f" providerId="ADAL" clId="{8C2553F7-59F7-434F-AA31-D151C4316F38}" dt="2020-04-29T12:34:08.225" v="1" actId="6549"/>
        <pc:sldMkLst>
          <pc:docMk/>
          <pc:sldMk cId="4146175893" sldId="278"/>
        </pc:sldMkLst>
        <pc:spChg chg="mod">
          <ac:chgData name="Johan Sköld" userId="47cd6ec2-5ac6-4340-8ff8-8949c252891f" providerId="ADAL" clId="{8C2553F7-59F7-434F-AA31-D151C4316F38}" dt="2020-04-29T12:34:08.225" v="1" actId="6549"/>
          <ac:spMkLst>
            <pc:docMk/>
            <pc:sldMk cId="4146175893" sldId="278"/>
            <ac:spMk id="3" creationId="{DCF8EBEB-210D-4438-8FFC-46293C77AD6D}"/>
          </ac:spMkLst>
        </pc:spChg>
      </pc:sldChg>
      <pc:sldChg chg="modSp">
        <pc:chgData name="Johan Sköld" userId="47cd6ec2-5ac6-4340-8ff8-8949c252891f" providerId="ADAL" clId="{8C2553F7-59F7-434F-AA31-D151C4316F38}" dt="2020-04-29T18:53:26.057" v="151" actId="20577"/>
        <pc:sldMkLst>
          <pc:docMk/>
          <pc:sldMk cId="830300650" sldId="279"/>
        </pc:sldMkLst>
        <pc:spChg chg="mod">
          <ac:chgData name="Johan Sköld" userId="47cd6ec2-5ac6-4340-8ff8-8949c252891f" providerId="ADAL" clId="{8C2553F7-59F7-434F-AA31-D151C4316F38}" dt="2020-04-29T18:53:26.057" v="151" actId="20577"/>
          <ac:spMkLst>
            <pc:docMk/>
            <pc:sldMk cId="830300650" sldId="279"/>
            <ac:spMk id="3" creationId="{ED3B2540-5377-4347-A092-89637919BBBA}"/>
          </ac:spMkLst>
        </pc:spChg>
      </pc:sldChg>
      <pc:sldChg chg="modSp addCm delCm modCm">
        <pc:chgData name="Johan Sköld" userId="47cd6ec2-5ac6-4340-8ff8-8949c252891f" providerId="ADAL" clId="{8C2553F7-59F7-434F-AA31-D151C4316F38}" dt="2020-04-29T18:53:11.433" v="149" actId="207"/>
        <pc:sldMkLst>
          <pc:docMk/>
          <pc:sldMk cId="2374426308" sldId="280"/>
        </pc:sldMkLst>
        <pc:spChg chg="mod">
          <ac:chgData name="Johan Sköld" userId="47cd6ec2-5ac6-4340-8ff8-8949c252891f" providerId="ADAL" clId="{8C2553F7-59F7-434F-AA31-D151C4316F38}" dt="2020-04-29T18:53:11.433" v="149" actId="207"/>
          <ac:spMkLst>
            <pc:docMk/>
            <pc:sldMk cId="2374426308" sldId="280"/>
            <ac:spMk id="3" creationId="{29CDADD7-BB9D-4155-8539-3C7AA3094B1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4/29/2020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WF on LS Reply to ITU-R WP5D for the frequency ranges below 6 GHz</a:t>
            </a: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dirty="0">
                <a:solidFill>
                  <a:schemeClr val="tx1"/>
                </a:solidFill>
              </a:rPr>
              <a:t>11.2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#94-e-Bis				</a:t>
            </a:r>
            <a:r>
              <a:rPr lang="en-US" altLang="sv-SE" sz="2000" b="1" dirty="0" err="1">
                <a:cs typeface="Arial" panose="020B0604020202020204" pitchFamily="34" charset="0"/>
              </a:rPr>
              <a:t>Tdoc</a:t>
            </a:r>
            <a:r>
              <a:rPr lang="en-US" altLang="sv-SE" sz="2000" b="1" dirty="0">
                <a:cs typeface="Arial" panose="020B0604020202020204" pitchFamily="34" charset="0"/>
              </a:rPr>
              <a:t> R4-2005170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TSG RAN received the LS in [1] from ITU-R ,requesting parameters for IMT for sharing and compatibility studies</a:t>
            </a:r>
          </a:p>
          <a:p>
            <a:r>
              <a:rPr lang="en-US" sz="2000" dirty="0"/>
              <a:t>TSG RAN initiated a study item for IMT parameters  when operating above 6 GHz</a:t>
            </a:r>
          </a:p>
          <a:p>
            <a:r>
              <a:rPr lang="en-US" sz="2000" dirty="0"/>
              <a:t>This Way-Forward concerns the LS reply for bands below 6 GHz:</a:t>
            </a:r>
          </a:p>
          <a:p>
            <a:pPr lvl="1"/>
            <a:r>
              <a:rPr lang="en-US" sz="1600" dirty="0"/>
              <a:t>470-694 MHz, 694-960 MHz, 1710–1885 MHz, 1885-1980 MHz, 2010-2025 MHz, </a:t>
            </a:r>
            <a:br>
              <a:rPr lang="en-US" sz="1600" dirty="0"/>
            </a:br>
            <a:r>
              <a:rPr lang="en-US" sz="1600" dirty="0"/>
              <a:t>2110-2170 MHz, 2500-2690 MHz, 3300-3400 MHz, 3600-3800 MHz, 4800-4990 MHz</a:t>
            </a:r>
          </a:p>
          <a:p>
            <a:r>
              <a:rPr lang="en-US" sz="2000" dirty="0"/>
              <a:t>The following input to RAN4 #94-e-Bis was received:</a:t>
            </a:r>
          </a:p>
          <a:p>
            <a:pPr lvl="1"/>
            <a:r>
              <a:rPr lang="en-US" sz="1600" dirty="0"/>
              <a:t>Three discussion papers for the response [3] [4] [6]</a:t>
            </a:r>
          </a:p>
          <a:p>
            <a:pPr lvl="1"/>
            <a:r>
              <a:rPr lang="en-US" sz="1600" dirty="0"/>
              <a:t>Two proposals for the LS response in [2] [5]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/>
              <a:t>The LS response should contain the following tables</a:t>
            </a:r>
          </a:p>
          <a:p>
            <a:pPr marL="857250" lvl="1" indent="-457200"/>
            <a:r>
              <a:rPr lang="en-US" sz="1600" dirty="0"/>
              <a:t>IMT technology related parameters (all bands), BS &amp; UE</a:t>
            </a:r>
          </a:p>
          <a:p>
            <a:pPr marL="857250" lvl="1" indent="-457200"/>
            <a:r>
              <a:rPr lang="en-US" sz="1600" dirty="0"/>
              <a:t>AAS BS Beamforming antenna characteristics (1710 – 4990 MHz)</a:t>
            </a:r>
          </a:p>
          <a:p>
            <a:pPr marL="400050" lvl="1" indent="0">
              <a:buNone/>
            </a:pPr>
            <a:r>
              <a:rPr lang="en-US" sz="1600" dirty="0"/>
              <a:t>NOTE 1: No beamforming assumed for UEs</a:t>
            </a:r>
          </a:p>
          <a:p>
            <a:pPr marL="400050" lvl="1" indent="0">
              <a:buNone/>
            </a:pPr>
            <a:r>
              <a:rPr lang="en-US" sz="1600" dirty="0"/>
              <a:t>NOTE 2: No separate table for Deployment parameters. We only submit those parameters that RAN4 propose to change compared to ITU-R M.2292.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BS technology parameters are given with references to TS 38.104:</a:t>
            </a:r>
          </a:p>
          <a:p>
            <a:pPr marL="857250" lvl="1" indent="-457200"/>
            <a:r>
              <a:rPr lang="en-US" sz="1600" dirty="0"/>
              <a:t>Signal bandwidth: Spec reference, Signal bandwidth = NRB(SCS) x SCS x 12</a:t>
            </a:r>
          </a:p>
          <a:p>
            <a:pPr marL="857250" lvl="1" indent="-457200"/>
            <a:r>
              <a:rPr lang="en-US" sz="1600" dirty="0"/>
              <a:t>Rx Noise: 5 dB (WA), 10 dB (MR) &amp; 13(LA) dB, Reference to BS class definitions</a:t>
            </a:r>
          </a:p>
          <a:p>
            <a:pPr marL="857250" lvl="1" indent="-457200"/>
            <a:r>
              <a:rPr lang="en-US" sz="1600" dirty="0"/>
              <a:t>SINR operating range: Based on TR 38.803 Annex F (ITU-R LS response)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UE technology parameters are given with references to TS 38.101-1:</a:t>
            </a:r>
          </a:p>
          <a:p>
            <a:pPr marL="857250" lvl="1" indent="-457200"/>
            <a:r>
              <a:rPr lang="en-US" sz="1600" dirty="0"/>
              <a:t>Signal bandwidth: Spec reference, Signal bandwidth = NRB(SCS) x SCS x 12</a:t>
            </a:r>
          </a:p>
          <a:p>
            <a:pPr marL="857250" lvl="1" indent="-457200"/>
            <a:r>
              <a:rPr lang="en-US" sz="1600" dirty="0"/>
              <a:t>Rx Noise: 9 dB</a:t>
            </a:r>
          </a:p>
          <a:p>
            <a:pPr marL="857250" lvl="1" indent="-457200"/>
            <a:r>
              <a:rPr lang="en-US" sz="1600" dirty="0"/>
              <a:t>SINR operating range: Based on TR 38.803 Annex F (ITU-R LS response)</a:t>
            </a:r>
          </a:p>
          <a:p>
            <a:pPr marL="400050" lvl="1" indent="0">
              <a:buNone/>
            </a:pPr>
            <a:br>
              <a:rPr lang="en-US" sz="1600" dirty="0"/>
            </a:br>
            <a:endParaRPr lang="sv-SE" sz="1600" dirty="0"/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A6B93-C56E-44F1-978D-977217E72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CDADD7-BB9D-4155-8539-3C7AA3094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en-US" sz="2000" dirty="0"/>
              <a:t>AAS BS antenna characteristics</a:t>
            </a:r>
          </a:p>
          <a:p>
            <a:pPr marL="857250" lvl="1" indent="-457200"/>
            <a:r>
              <a:rPr lang="en-US" sz="1600" dirty="0"/>
              <a:t>Scenarios included: Rural, Macro suburban, Macro urban, Small cell Outdoor/Micro urban</a:t>
            </a:r>
          </a:p>
          <a:p>
            <a:pPr marL="857250" lvl="1" indent="-457200"/>
            <a:r>
              <a:rPr lang="en-US" sz="1600" dirty="0"/>
              <a:t>Antenna pattern: Refer to ITU-R M.2101 (all scenarios)</a:t>
            </a:r>
          </a:p>
          <a:p>
            <a:pPr marL="857250" lvl="1" indent="-457200"/>
            <a:r>
              <a:rPr lang="en-US" sz="1600" dirty="0"/>
              <a:t>H/V front to back ratio (dB): [30] dB (all scenarios)</a:t>
            </a:r>
          </a:p>
          <a:p>
            <a:pPr marL="857250" lvl="1" indent="-457200"/>
            <a:r>
              <a:rPr lang="en-US" sz="1600" dirty="0"/>
              <a:t>Antenna polarization: Linear ±45°(all scenarios)</a:t>
            </a:r>
          </a:p>
          <a:p>
            <a:pPr marL="857250" lvl="1" indent="-457200"/>
            <a:r>
              <a:rPr lang="en-US" sz="1600" dirty="0"/>
              <a:t>Array ohmic loss: 2 dB</a:t>
            </a:r>
          </a:p>
          <a:p>
            <a:pPr marL="857250" lvl="1" indent="-457200"/>
            <a:r>
              <a:rPr lang="en-US" sz="1600" dirty="0"/>
              <a:t>BS maximum coverage angle in the horizontal plane: 120°(all scenarios)</a:t>
            </a:r>
          </a:p>
          <a:p>
            <a:pPr marL="857250" lvl="1" indent="-457200"/>
            <a:endParaRPr lang="en-US" sz="1600" dirty="0"/>
          </a:p>
          <a:p>
            <a:pPr marL="0" indent="0">
              <a:buNone/>
            </a:pPr>
            <a:r>
              <a:rPr lang="en-US" sz="2000" dirty="0"/>
              <a:t>NOTE: More details for the parameters are given in the E-mail discussion summary (R4-2005715), Issue #1.</a:t>
            </a:r>
          </a:p>
          <a:p>
            <a:pPr marL="0" indent="0">
              <a:buNone/>
            </a:pPr>
            <a:endParaRPr lang="en-US" sz="2000" dirty="0"/>
          </a:p>
          <a:p>
            <a:pPr marL="857250" lvl="1" indent="-45720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74426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75EF4-AF4B-44CB-9D2D-4B306BBD7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issues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B2540-5377-4347-A092-89637919BB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IMT parameters not yet agreed:</a:t>
            </a:r>
          </a:p>
          <a:p>
            <a:pPr lvl="1"/>
            <a:r>
              <a:rPr lang="en-US" sz="1600" dirty="0"/>
              <a:t>BS Average output power: TBD</a:t>
            </a:r>
          </a:p>
          <a:p>
            <a:pPr lvl="1"/>
            <a:r>
              <a:rPr lang="en-US" sz="1600" dirty="0"/>
              <a:t>UE Average output power: TBD</a:t>
            </a:r>
          </a:p>
          <a:p>
            <a:pPr lvl="1"/>
            <a:endParaRPr lang="en-US" sz="1600" dirty="0"/>
          </a:p>
          <a:p>
            <a:r>
              <a:rPr lang="en-US" sz="2000" dirty="0"/>
              <a:t>AAS BS antenna characteristics not yet agreed:</a:t>
            </a:r>
          </a:p>
          <a:p>
            <a:pPr lvl="1"/>
            <a:r>
              <a:rPr lang="en-US" sz="1600" dirty="0"/>
              <a:t>Scenarios included: [Small cell Indoor/Indoor Urban]</a:t>
            </a:r>
          </a:p>
          <a:p>
            <a:pPr lvl="1"/>
            <a:r>
              <a:rPr lang="en-US" sz="1600" dirty="0"/>
              <a:t>Element gain: [8 </a:t>
            </a:r>
            <a:r>
              <a:rPr lang="en-US" sz="1600" dirty="0" err="1"/>
              <a:t>dBi</a:t>
            </a:r>
            <a:r>
              <a:rPr lang="en-US" sz="1600" dirty="0"/>
              <a:t>],[6 </a:t>
            </a:r>
            <a:r>
              <a:rPr lang="en-US" sz="1600" dirty="0" err="1"/>
              <a:t>dBi</a:t>
            </a:r>
            <a:r>
              <a:rPr lang="en-US" sz="1600" dirty="0"/>
              <a:t>],[related element spacing and beamwidth] [all scenarios]</a:t>
            </a:r>
          </a:p>
          <a:p>
            <a:pPr lvl="1"/>
            <a:r>
              <a:rPr lang="en-US" sz="1600" dirty="0"/>
              <a:t>H/V beamwidth of single element (degrees): [80/65], [90/65], [90/90]</a:t>
            </a:r>
          </a:p>
          <a:p>
            <a:pPr lvl="1"/>
            <a:r>
              <a:rPr lang="en-US" sz="1600" dirty="0"/>
              <a:t>Antenna array configuration: [8x8], [8x4], [16x8],[12x8],[12x8x2]</a:t>
            </a:r>
          </a:p>
          <a:p>
            <a:pPr lvl="1"/>
            <a:r>
              <a:rPr lang="en-US" sz="1600" dirty="0"/>
              <a:t>H/V radiating element spacing: [0.6</a:t>
            </a:r>
            <a:r>
              <a:rPr lang="el-GR" sz="1600" dirty="0"/>
              <a:t>λ</a:t>
            </a:r>
            <a:r>
              <a:rPr lang="en-US" sz="1600" dirty="0"/>
              <a:t>/0.9</a:t>
            </a:r>
            <a:r>
              <a:rPr lang="el-GR" sz="1600" dirty="0"/>
              <a:t>λ</a:t>
            </a:r>
            <a:r>
              <a:rPr lang="en-US" sz="1600" dirty="0"/>
              <a:t>], [0.5</a:t>
            </a:r>
            <a:r>
              <a:rPr lang="el-GR" sz="1600" dirty="0"/>
              <a:t>λ</a:t>
            </a:r>
            <a:r>
              <a:rPr lang="en-US" sz="1600" dirty="0"/>
              <a:t>/0.9</a:t>
            </a:r>
            <a:r>
              <a:rPr lang="el-GR" sz="1600" dirty="0"/>
              <a:t>λ</a:t>
            </a:r>
            <a:r>
              <a:rPr lang="en-US" sz="1600" dirty="0"/>
              <a:t>], [0.5</a:t>
            </a:r>
            <a:r>
              <a:rPr lang="el-GR" sz="1600" dirty="0"/>
              <a:t>λ</a:t>
            </a:r>
            <a:r>
              <a:rPr lang="en-US" sz="1600" dirty="0"/>
              <a:t>/0.5</a:t>
            </a:r>
            <a:r>
              <a:rPr lang="el-GR" sz="1600" dirty="0"/>
              <a:t>λ</a:t>
            </a:r>
            <a:r>
              <a:rPr lang="en-US" sz="1600" dirty="0"/>
              <a:t>] ,</a:t>
            </a:r>
            <a:r>
              <a:rPr lang="en-US" altLang="zh-CN" sz="1600" dirty="0"/>
              <a:t> [0.5</a:t>
            </a:r>
            <a:r>
              <a:rPr lang="el-GR" altLang="zh-CN" sz="1600" dirty="0"/>
              <a:t>λ</a:t>
            </a:r>
            <a:r>
              <a:rPr lang="en-US" altLang="zh-CN" sz="1600" dirty="0"/>
              <a:t>/0.7</a:t>
            </a:r>
            <a:r>
              <a:rPr lang="el-GR" altLang="zh-CN" sz="1600" dirty="0"/>
              <a:t>λ</a:t>
            </a:r>
            <a:r>
              <a:rPr lang="en-US" altLang="zh-CN" sz="1600" dirty="0"/>
              <a:t>]</a:t>
            </a:r>
            <a:endParaRPr lang="en-US" sz="1600" dirty="0"/>
          </a:p>
          <a:p>
            <a:pPr lvl="1"/>
            <a:r>
              <a:rPr lang="en-US" sz="1600" dirty="0"/>
              <a:t>Conducted power (before Ohmic loss) per antenna element: [25/28/31 dBm/100 MHz], [43 to 46 dBm],[only one value?]</a:t>
            </a:r>
          </a:p>
          <a:p>
            <a:pPr lvl="1"/>
            <a:r>
              <a:rPr lang="en-US" sz="1600" dirty="0"/>
              <a:t>BS vertical coverage range: [90 - 100°, including mechanical/electrical/beamforming tilt]</a:t>
            </a:r>
          </a:p>
          <a:p>
            <a:pPr lvl="1"/>
            <a:endParaRPr lang="en-US" sz="1600" dirty="0"/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830300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Proposed way-forward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/>
              <a:t>The LS response from RAN4 to WP5D should be agreed at RAN4#95-e, to be sent directly to ITU-R WP5D</a:t>
            </a:r>
          </a:p>
          <a:p>
            <a:pPr marL="857250" lvl="2" indent="0">
              <a:buNone/>
            </a:pPr>
            <a:r>
              <a:rPr lang="en-US" altLang="zh-CN" sz="1600" dirty="0"/>
              <a:t>NOTE: Next ITU-R WP5D is at the end of June, concurrent with TSG RAN. For this reason, the LS must be sent directly to WP5D from RAN4.</a:t>
            </a:r>
          </a:p>
          <a:p>
            <a:r>
              <a:rPr lang="en-US" altLang="zh-CN" sz="2400" dirty="0"/>
              <a:t>Further discussions between proponents are encouraged until the May meeting</a:t>
            </a:r>
          </a:p>
          <a:p>
            <a:pPr lvl="1"/>
            <a:r>
              <a:rPr lang="en-US" altLang="zh-CN" sz="2000" dirty="0"/>
              <a:t>A Draft based on existing agreements to be further developed</a:t>
            </a:r>
          </a:p>
          <a:p>
            <a:pPr lvl="1"/>
            <a:r>
              <a:rPr lang="en-US" altLang="zh-CN" sz="2000" dirty="0"/>
              <a:t>Focus on resolving remaining Open Issues</a:t>
            </a:r>
          </a:p>
        </p:txBody>
      </p:sp>
    </p:spTree>
    <p:extLst>
      <p:ext uri="{BB962C8B-B14F-4D97-AF65-F5344CB8AC3E}">
        <p14:creationId xmlns:p14="http://schemas.microsoft.com/office/powerpoint/2010/main" val="3877890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556792"/>
            <a:ext cx="8229600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2000" dirty="0"/>
              <a:t>RP-200042, “LS on parameters of terrestrial component of IMT for sharing and compatibility studies in preparation for WRC-23” </a:t>
            </a:r>
            <a:br>
              <a:rPr lang="en-US" sz="2000" dirty="0"/>
            </a:br>
            <a:r>
              <a:rPr lang="en-US" sz="2000" dirty="0"/>
              <a:t>(ITU-R WP5D).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R4-2003322, "Reply LS on IMT-2020 parameters for sharing and compatibility studies for frequency for WRC23" (CATT).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R4-2003323, "IMT parameters for the frequency ranges below 5 GHz" (CATT).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R4-2004541, "Reply of IMT parameters for other frequency ranges requested in RP-200042" (Huawei).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R4-2004729, "Draft LS to Parameters of terrestrial component of IMT for sharing and compatibility studies in preparation for WRC-23 (below 6 GHz)" (Ericsson).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R4-2004952, "Reply to ITU-R WP5D on IMT parameters for 470-4990 MHz" (Nokia, Nokia Shanghai Bell).</a:t>
            </a:r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30246</TotalTime>
  <Words>657</Words>
  <Application>Microsoft Office PowerPoint</Application>
  <PresentationFormat>On-screen Show (4:3)</PresentationFormat>
  <Paragraphs>66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主题</vt:lpstr>
      <vt:lpstr>WF on LS Reply to ITU-R WP5D for the frequency ranges below 6 GHz</vt:lpstr>
      <vt:lpstr>Background</vt:lpstr>
      <vt:lpstr>Agreements (1)</vt:lpstr>
      <vt:lpstr>Agreements (2)</vt:lpstr>
      <vt:lpstr>Open issues</vt:lpstr>
      <vt:lpstr>Proposed way-forward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</cp:lastModifiedBy>
  <cp:revision>365</cp:revision>
  <dcterms:created xsi:type="dcterms:W3CDTF">2014-03-20T14:32:54Z</dcterms:created>
  <dcterms:modified xsi:type="dcterms:W3CDTF">2020-04-29T18:54:00Z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