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D0F4B1-806A-46BC-826B-6D38444BB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7615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WF on adding 25MHz and </a:t>
            </a:r>
            <a:r>
              <a:rPr lang="en-US" altLang="zh-CN" sz="4000" b="1" dirty="0" smtClean="0"/>
              <a:t>50MHz channel </a:t>
            </a:r>
            <a:r>
              <a:rPr lang="en-US" altLang="zh-CN" sz="4000" b="1" dirty="0"/>
              <a:t>BW in band n1</a:t>
            </a:r>
            <a:r>
              <a:rPr lang="zh-CN" altLang="zh-CN" dirty="0"/>
              <a:t/>
            </a:r>
            <a:br>
              <a:rPr lang="zh-CN" altLang="zh-CN" dirty="0"/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5F1FD6-46B3-4DF8-BEF8-A65E28070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Huawei, </a:t>
            </a:r>
            <a:r>
              <a:rPr lang="sv-SE" dirty="0" smtClean="0"/>
              <a:t>[xxxx]</a:t>
            </a:r>
            <a:endParaRPr lang="sv-SE" dirty="0"/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xmlns="" id="{5FCEB20C-26BD-4402-8D16-52A370860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" y="197879"/>
            <a:ext cx="56624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3GPP TSG-RAN WG4 Meeting </a:t>
            </a:r>
            <a:r>
              <a:rPr lang="en-GB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#94-e-Bis </a:t>
            </a: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Electronic Meeting, </a:t>
            </a:r>
            <a:r>
              <a:rPr lang="en-US" altLang="zh-CN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 – 30 Apr., 2020</a:t>
            </a:r>
            <a:endParaRPr lang="ja-JP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8E272E-3E92-4DE4-A484-A0300B239E3E}"/>
              </a:ext>
            </a:extLst>
          </p:cNvPr>
          <p:cNvSpPr txBox="1"/>
          <p:nvPr/>
        </p:nvSpPr>
        <p:spPr>
          <a:xfrm>
            <a:off x="10056319" y="104198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R4-2005185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93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26C1E-F5B4-45F6-B493-4E25A096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xmlns="" id="{954B5264-2B9B-4E0B-8908-79C8B7B580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57084" y="1528917"/>
            <a:ext cx="8694115" cy="6432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A-MPR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regions in Table 1 and Table 2 are agreed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MHz channel BW.</a:t>
            </a:r>
          </a:p>
          <a:p>
            <a:pPr algn="ctr"/>
            <a:r>
              <a:rPr lang="en-GB" altLang="zh-CN" sz="1400" dirty="0"/>
              <a:t>Table </a:t>
            </a:r>
            <a:r>
              <a:rPr lang="en-GB" altLang="zh-CN" sz="1400" dirty="0" smtClean="0"/>
              <a:t>1: </a:t>
            </a:r>
            <a:r>
              <a:rPr lang="en-GB" altLang="zh-CN" sz="1400" dirty="0"/>
              <a:t>A-MPR regions for B39/B34 protection</a:t>
            </a:r>
            <a:endParaRPr lang="zh-CN" altLang="zh-CN" sz="1400" dirty="0"/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zh-CN" sz="1400" dirty="0" smtClean="0"/>
          </a:p>
          <a:p>
            <a:pPr algn="ctr"/>
            <a:r>
              <a:rPr lang="en-GB" altLang="zh-CN" sz="1400" dirty="0" smtClean="0"/>
              <a:t>Table </a:t>
            </a:r>
            <a:r>
              <a:rPr lang="en-GB" altLang="zh-CN" sz="1400" dirty="0"/>
              <a:t>2</a:t>
            </a:r>
            <a:r>
              <a:rPr lang="en-GB" altLang="zh-CN" sz="1400" dirty="0" smtClean="0"/>
              <a:t>: </a:t>
            </a:r>
            <a:r>
              <a:rPr lang="en-GB" altLang="zh-CN" sz="1400" dirty="0"/>
              <a:t>A-MPR regions for B33/B34 protection</a:t>
            </a:r>
            <a:endParaRPr lang="zh-CN" altLang="zh-CN" sz="1400" dirty="0"/>
          </a:p>
          <a:p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proposed to </a:t>
            </a:r>
            <a:r>
              <a:rPr lang="en-US" altLang="zh-CN" sz="2000" dirty="0" smtClean="0"/>
              <a:t>specify the A-MPR for each region for </a:t>
            </a:r>
            <a:r>
              <a:rPr lang="en-US" altLang="zh-CN" sz="2000" dirty="0"/>
              <a:t>next meeting.</a:t>
            </a:r>
            <a:endParaRPr lang="en-GB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 smtClean="0"/>
          </a:p>
          <a:p>
            <a:endParaRPr lang="en-GB" altLang="zh-CN" dirty="0"/>
          </a:p>
          <a:p>
            <a:endParaRPr lang="en-GB" altLang="zh-CN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67578"/>
              </p:ext>
            </p:extLst>
          </p:nvPr>
        </p:nvGraphicFramePr>
        <p:xfrm>
          <a:off x="1401097" y="2217177"/>
          <a:ext cx="7320116" cy="15190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9590"/>
                <a:gridCol w="1290112"/>
                <a:gridCol w="2287266"/>
                <a:gridCol w="2045225"/>
                <a:gridCol w="707923"/>
              </a:tblGrid>
              <a:tr h="1694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Regions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A-MPR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x-none" sz="900" b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*12*SCS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x-none" sz="900" b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*12*SCS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269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 MHz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1945 ≤ F</a:t>
                      </a:r>
                      <a:r>
                        <a:rPr lang="en-US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≤ 1955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≥7.74, &lt;14.4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900" kern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&lt;1.08, 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x-none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max(0, 12*SCS*RB</a:t>
                      </a:r>
                      <a:r>
                        <a:rPr lang="x-none" sz="900" kern="12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 </a:t>
                      </a:r>
                      <a:r>
                        <a:rPr lang="x-none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 7.74</a:t>
                      </a:r>
                      <a:r>
                        <a:rPr lang="x-none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≥36, &lt;39.6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&lt;1.08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&lt;39.6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18, &lt;max (0, 12*SCS*RB</a:t>
                      </a:r>
                      <a:r>
                        <a:rPr lang="x-none" sz="900" kern="12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 </a:t>
                      </a: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 7.74)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&lt;39.6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≥max (0, 12*SCS*RB</a:t>
                      </a:r>
                      <a:r>
                        <a:rPr lang="x-none" sz="900" kern="12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 </a:t>
                      </a: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 7.74)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≥39.6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kern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&gt;0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65138"/>
              </p:ext>
            </p:extLst>
          </p:nvPr>
        </p:nvGraphicFramePr>
        <p:xfrm>
          <a:off x="1401096" y="4264562"/>
          <a:ext cx="7320117" cy="17735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5890"/>
                <a:gridCol w="1284742"/>
                <a:gridCol w="2091201"/>
                <a:gridCol w="2005781"/>
                <a:gridCol w="732503"/>
              </a:tblGrid>
              <a:tr h="1174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Regions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A-MPR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x-none" sz="900" b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*12*SCS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x-none" sz="900" b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*12*SCS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416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 MHz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1945 ≤ F</a:t>
                      </a:r>
                      <a:r>
                        <a:rPr lang="en-US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≤ 1955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0, &lt;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6.12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&gt;0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altLang="zh-CN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altLang="zh-CN" sz="900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6.12, &lt;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20.7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x-none" sz="900" kern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 (0, 12*SCS*RB</a:t>
                      </a:r>
                      <a:r>
                        <a:rPr lang="x-none" sz="900" kern="12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end </a:t>
                      </a:r>
                      <a:r>
                        <a:rPr lang="x-none" sz="900" kern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- 3.6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altLang="zh-CN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endParaRPr lang="zh-CN" altLang="zh-CN" sz="900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20.7, &lt;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41.04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17.1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altLang="zh-CN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r>
                        <a:rPr lang="x-none" sz="900" cap="all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cap="all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33.84, &lt;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41.04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1.08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≥41.04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x-none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&gt;0</a:t>
                      </a: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FFS</a:t>
                      </a:r>
                      <a:r>
                        <a:rPr lang="x-none" sz="900" kern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03022-CD80-49AD-AA51-FD1E7B41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EB474F-2E41-491D-9F2E-25C10183A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R4-2000108, n1 </a:t>
            </a:r>
            <a:r>
              <a:rPr lang="en-US" altLang="zh-CN" dirty="0"/>
              <a:t>AMPR for 50MHz Channel </a:t>
            </a:r>
            <a:r>
              <a:rPr lang="en-US" altLang="zh-CN" dirty="0" smtClean="0"/>
              <a:t>BW, Qualcomm </a:t>
            </a:r>
            <a:r>
              <a:rPr lang="en-US" altLang="zh-CN" dirty="0"/>
              <a:t>Incorporated</a:t>
            </a:r>
          </a:p>
          <a:p>
            <a:r>
              <a:rPr lang="en-US" altLang="zh-CN" dirty="0" smtClean="0"/>
              <a:t>R4-2004493, A-MPR </a:t>
            </a:r>
            <a:r>
              <a:rPr lang="en-US" altLang="zh-CN" dirty="0"/>
              <a:t>simulation results for n1 </a:t>
            </a:r>
            <a:r>
              <a:rPr lang="en-US" altLang="zh-CN" dirty="0" smtClean="0"/>
              <a:t>50MHz,</a:t>
            </a:r>
            <a:r>
              <a:rPr lang="en-US" altLang="zh-CN" dirty="0"/>
              <a:t>	Huawei, </a:t>
            </a:r>
            <a:r>
              <a:rPr lang="en-US" altLang="zh-CN" dirty="0" err="1"/>
              <a:t>HiSilicon</a:t>
            </a:r>
            <a:endParaRPr lang="en-US" altLang="zh-CN" dirty="0"/>
          </a:p>
          <a:p>
            <a:r>
              <a:rPr lang="en-US" altLang="zh-CN" dirty="0" smtClean="0"/>
              <a:t>R4-2004692, AMPR </a:t>
            </a:r>
            <a:r>
              <a:rPr lang="en-US" altLang="zh-CN" dirty="0"/>
              <a:t>for n1 with </a:t>
            </a:r>
            <a:r>
              <a:rPr lang="en-US" altLang="zh-CN" dirty="0" smtClean="0"/>
              <a:t>50MHz,	Apple </a:t>
            </a:r>
            <a:r>
              <a:rPr lang="en-US" altLang="zh-CN" dirty="0"/>
              <a:t>Inc.</a:t>
            </a:r>
          </a:p>
          <a:p>
            <a:r>
              <a:rPr lang="en-US" altLang="zh-CN" dirty="0" smtClean="0"/>
              <a:t>R4-2004818, n1 </a:t>
            </a:r>
            <a:r>
              <a:rPr lang="en-US" altLang="zh-CN" dirty="0"/>
              <a:t>50MHz REFSENS and Band n34 Protection </a:t>
            </a:r>
            <a:r>
              <a:rPr lang="en-US" altLang="zh-CN" dirty="0" smtClean="0"/>
              <a:t>Measurements,</a:t>
            </a:r>
            <a:r>
              <a:rPr lang="en-US" altLang="zh-CN" dirty="0"/>
              <a:t>	Skyworks Solutions Inc.</a:t>
            </a:r>
          </a:p>
          <a:p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0753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263</Words>
  <Application>Microsoft Office PowerPoint</Application>
  <PresentationFormat>宽屏</PresentationFormat>
  <Paragraphs>79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 Unicode MS</vt:lpstr>
      <vt:lpstr>MS PGothic</vt:lpstr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WF on adding 25MHz and 50MHz channel BW in band n1 </vt:lpstr>
      <vt:lpstr>Agreements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support of asymmetric channel bandwidth for n66</dc:title>
  <dc:creator>Liuliehai</dc:creator>
  <cp:lastModifiedBy>Huawei</cp:lastModifiedBy>
  <cp:revision>89</cp:revision>
  <dcterms:created xsi:type="dcterms:W3CDTF">2018-11-12T22:28:56Z</dcterms:created>
  <dcterms:modified xsi:type="dcterms:W3CDTF">2020-04-28T03:30:52Z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(3)HnSNZiKK8aaIhhcQonioSRLoVbnDZljamK6eSGn1In8TjOlR59+HpHzD8IlknefUYUHXc1qC
btol6S2duvwtRNEAN8QxO+mmACtKAJK2+5FK2kyB23EokDGrkAf+PrKq8nVYoBdqUL27Gh7b
wWzP7y3cAKXcsrzcX5+96jFjXEfjKP7DPcZZRczUaax8Ox85AiQm6/xqmFgmKOV4rwAiltDa
6Bp645uLnK1lIxfIQW</vt:lpwstr>
  </property>
  <property fmtid="{D5CDD505-2E9C-101B-9397-08002B2CF9AE}" pid="3" name="_2015_ms_pID_7253431">
    <vt:lpwstr>gUQfPuNSJgsC3ov/ZTNbU5dAu/9/8/XqyZVnygN4Lnz1YeWStxeIug
atH4S5yWRGoD0MVRC9N7GeQOb91L0uyOImNG6yUaEdzwieSwqssMT6k5R2xZfRAwp8rsWviD
IUZ7XZQh2ETWjVJKnRFSThuby73IUuP58rrcVgVMZ0Wsw8yOtu3okhBSlhiqNuAFUU1Uu5ZZ
VtNZv4X1LAWhVYAUGKEFgt2o0Ubjn3e0No4/</vt:lpwstr>
  </property>
  <property fmtid="{D5CDD505-2E9C-101B-9397-08002B2CF9AE}" pid="4" name="_2015_ms_pID_7253432">
    <vt:lpwstr>hg==</vt:lpwstr>
  </property>
  <property fmtid="{D5CDD505-2E9C-101B-9397-08002B2CF9AE}" pid="5" name="_NewReviewCycle">
    <vt:lpwstr/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1587949173</vt:lpwstr>
  </property>
</Properties>
</file>