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235F88-6CE0-40C3-83F1-A5D641987E8E}" v="2" dt="2019-10-18T07:50:55.5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I WANG" userId="d0432ad4c4293681" providerId="LiveId" clId="{91CDC2F4-87C6-45E8-A328-1577CAEF1C54}"/>
    <pc:docChg chg="custSel modSld">
      <pc:chgData name="WEI WANG" userId="d0432ad4c4293681" providerId="LiveId" clId="{91CDC2F4-87C6-45E8-A328-1577CAEF1C54}" dt="2019-10-18T07:50:25.959" v="13" actId="20577"/>
      <pc:docMkLst>
        <pc:docMk/>
      </pc:docMkLst>
      <pc:sldChg chg="modSp">
        <pc:chgData name="WEI WANG" userId="d0432ad4c4293681" providerId="LiveId" clId="{91CDC2F4-87C6-45E8-A328-1577CAEF1C54}" dt="2019-10-18T07:50:25.959" v="13" actId="20577"/>
        <pc:sldMkLst>
          <pc:docMk/>
          <pc:sldMk cId="3416994887" sldId="256"/>
        </pc:sldMkLst>
        <pc:spChg chg="mod">
          <ac:chgData name="WEI WANG" userId="d0432ad4c4293681" providerId="LiveId" clId="{91CDC2F4-87C6-45E8-A328-1577CAEF1C54}" dt="2019-10-18T07:50:25.959" v="13" actId="20577"/>
          <ac:spMkLst>
            <pc:docMk/>
            <pc:sldMk cId="3416994887" sldId="256"/>
            <ac:spMk id="2" creationId="{B9C75463-A967-4B38-88A3-02B03CE511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691298-F007-419F-A4C2-C7BC7B3A4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94C999-061C-44C5-B1D3-F8800C871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3053EA-53EC-43F5-8049-46332E45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0A335-274B-4EBB-8AC9-E4ABA777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2A379-58FC-4BFF-8D79-ADAD44407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2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FCBEB5-98A6-4C0D-A090-9FED06F1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6809A1-6A8C-4D9F-ADE3-18871DD39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DFE433-0113-4A53-836C-0FD48179E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BC2A6-865B-4367-95A3-ACF2A50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1B26B-2CA4-4A5A-B979-9595AE27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034CE3-A258-4AC4-A5DB-3C9A0CE425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7CC184-B5C7-40D0-A284-7FD24C9E6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F2A21-0F35-45AC-8862-4A5EDBEC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1C67B3-67C6-4A30-8954-F08A835A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0CABB-AA21-4154-B57B-CB5616C5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D6A58-9AC7-48BF-8C3E-544C3C449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4AEF0F-DED5-4157-AD53-B7A6A9D00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2D9101-3734-4F02-AFB8-2A8C95957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16436-AEE8-4531-9C69-96F401819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65C5BC-FDF0-4CAF-8846-C573A0C8D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2605F-CB34-4612-BBCC-DF2B7B294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7395D4-3B25-4011-91A0-E611BFBE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297E9B-FFD7-45D9-A36E-1DE715BB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797DC1-CA93-45B5-8549-9D2D02FA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E3219D-2780-4ABA-9DF6-F4FEFA5F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0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516C4-A1BF-437E-95FF-98D74ABB3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A2B06E-0F45-4088-B175-37C91D6B7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48E006-664F-4799-9E47-46A0E3F2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EDE98F-4F6F-492D-BE19-678892AF1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2301C-050A-48E1-9811-AAFF8C1AA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C7F329-B389-4FDC-8F12-5E5B03985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F7C3B-8840-45E5-925A-F5007AE8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8D6E6C-E9DA-4FFC-A816-328AC5187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B7037-32AD-40B1-A451-2BF1B6683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5A71A9-A48E-45D3-8E19-73A86032E7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698B20-80C1-42F0-935B-CDA789CEC7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90B633-0E96-48B4-8B93-A3FD1C32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F46138-0A25-44E5-A8BD-7B28CAB7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AB347F9-327B-490C-BE44-45A23B9B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3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D42CD8-E4E7-40B2-8D01-0DD20592F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B020F0E-2669-4D2F-B001-DC5A8F91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2F401B-9A98-422E-9467-54156ECED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0B11AF-6342-4F8D-9BC8-917A02C0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9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E5BC35E-8BF5-4BCA-9BBA-5646F4D3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DD031-F096-4179-8933-B9C31B6A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39BD12-146F-47C4-A106-864F7473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6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1B67A-612E-4AF8-9796-03B690B6C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8C0032-78AB-4C7F-B094-5C4AFB05B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FAFCB-2BF3-4C22-A975-0B1700F07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8101FC3-E1FE-4D22-92B3-48900CD4F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7EF099-E73D-4B05-B869-E0E0A7C74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0655E-517B-48BC-9B00-B86DA2A3A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61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4D27F-2FA1-417B-866F-C2DEAB57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BB6275-7EF9-4727-AD28-A718BF81C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813A16-EE8D-424E-BB02-FC65B8714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32AD64-932D-43C9-A315-B5306FED3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C769D9-DF8C-4F8B-8125-D1993BE1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764A1-EB4A-43A4-8F77-7DB75AC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2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F4B366-A22A-4599-8016-A6DB8D7D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ACEB4D-E3C1-48C2-9504-9DDA16911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1C172F-0676-4898-8016-B1DAD94380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C77F0-B5B4-486F-9EF5-EA6B2E55202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3E65A-87B7-4952-8B5C-8AB5A55F9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3504F4-7644-46B4-AE5A-0503A101F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CAA2-F684-469D-B313-C0A198754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1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026" y="1967913"/>
            <a:ext cx="10853225" cy="2387600"/>
          </a:xfrm>
        </p:spPr>
        <p:txBody>
          <a:bodyPr/>
          <a:lstStyle/>
          <a:p>
            <a:r>
              <a:rPr lang="en-US" altLang="zh-TW" dirty="0"/>
              <a:t>WF on </a:t>
            </a:r>
            <a:r>
              <a:rPr lang="en-US" altLang="zh-CN" dirty="0"/>
              <a:t>EN-DC</a:t>
            </a:r>
            <a:r>
              <a:rPr lang="en-US" altLang="zh-TW" dirty="0"/>
              <a:t> HPUE FDD+TDD</a:t>
            </a:r>
            <a:br>
              <a:rPr lang="en-US" altLang="zh-TW" dirty="0"/>
            </a:br>
            <a:r>
              <a:rPr lang="en-US" altLang="zh-TW" sz="4400" dirty="0"/>
              <a:t>C</a:t>
            </a:r>
            <a:r>
              <a:rPr lang="en-US" altLang="zh-CN" sz="4400" dirty="0"/>
              <a:t>hina Unicom,</a:t>
            </a:r>
            <a:r>
              <a:rPr lang="zh-CN" altLang="en-US" sz="4400" dirty="0"/>
              <a:t>  </a:t>
            </a:r>
            <a:r>
              <a:rPr lang="en-US" altLang="zh-CN" sz="4400" dirty="0"/>
              <a:t>CHTTL, OPPO, China Telecom, Huawei, HiSilicon 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2bis	</a:t>
            </a:r>
            <a:r>
              <a:rPr lang="en-GB" altLang="zh-CN" sz="2400" b="1" dirty="0"/>
              <a:t>	                                          R4-1913077</a:t>
            </a:r>
          </a:p>
          <a:p>
            <a:r>
              <a:rPr lang="en-GB" altLang="zh-TW" sz="2400" b="1" dirty="0"/>
              <a:t>Chongqing, China, 14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– 18</a:t>
            </a:r>
            <a:r>
              <a:rPr lang="en-GB" altLang="zh-TW" sz="2400" b="1" baseline="30000" dirty="0"/>
              <a:t>th</a:t>
            </a:r>
            <a:r>
              <a:rPr lang="en-GB" altLang="zh-TW" sz="2400" b="1" dirty="0"/>
              <a:t> October, 2019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341699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C9EDAF-DEF3-4334-87EF-52E28A26C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  <a:p>
            <a:pPr lvl="1"/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endParaRPr lang="zh-CN" altLang="en-US" dirty="0"/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A8D934A6-CD0C-4849-A6F3-B283A70A9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sz="3600" dirty="0"/>
              <a:t>Backgrounds (1/3)</a:t>
            </a:r>
            <a:endParaRPr lang="zh-TW" altLang="en-US" sz="36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CDF05734-7660-4645-8E21-94559E88F4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981538"/>
              </p:ext>
            </p:extLst>
          </p:nvPr>
        </p:nvGraphicFramePr>
        <p:xfrm>
          <a:off x="1406352" y="2549199"/>
          <a:ext cx="8834928" cy="145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9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7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461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EN-DC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17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Case 2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12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(2/3)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R4-1910338 was approved during RAN4#92</a:t>
            </a:r>
            <a:endParaRPr lang="zh-CN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General</a:t>
            </a:r>
          </a:p>
          <a:p>
            <a:pPr lvl="1"/>
            <a:r>
              <a:rPr lang="en-US" altLang="zh-TW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following options will be discussed for both case1 and case2.</a:t>
            </a:r>
          </a:p>
          <a:p>
            <a:r>
              <a:rPr lang="en-US" altLang="zh-CN" sz="2400" dirty="0"/>
              <a:t>Target on down selection on UE reporting capability solutions  based on the following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Options,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any new solution will not be discussed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RAN4#92bis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Option1 report EN-DC total Duty cycle(Duty threshold)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[2][6]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Option2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NR TDD sub-frame configuration[5]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Option3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NR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 LTE fixed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with LTE maximum transmit power 23dBm[4]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Option4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50</a:t>
            </a:r>
            <a:r>
              <a:rPr lang="en-US" altLang="zh-CN" sz="2000" i="1" dirty="0"/>
              <a:t>%[5]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Option5 report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EN-DC total Duty cycle(Duty threshold)</a:t>
            </a:r>
            <a:r>
              <a:rPr lang="en-US" altLang="zh-TW" sz="2000" i="1" dirty="0"/>
              <a:t>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based on</a:t>
            </a:r>
            <a:r>
              <a:rPr lang="x-none" altLang="zh-TW" sz="2000" dirty="0"/>
              <a:t> Duty</a:t>
            </a:r>
            <a:r>
              <a:rPr lang="x-none" altLang="zh-TW" sz="2000" baseline="-25000" dirty="0"/>
              <a:t>LTE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LTE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 +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SAR</a:t>
            </a:r>
            <a:r>
              <a:rPr lang="en-US" altLang="zh-CN" sz="2000" baseline="-25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ratio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x-none" altLang="zh-TW" sz="2000" dirty="0"/>
              <a:t>Duty</a:t>
            </a:r>
            <a:r>
              <a:rPr lang="x-none" altLang="zh-TW" sz="2000" baseline="-25000" dirty="0"/>
              <a:t>NR</a:t>
            </a:r>
            <a:r>
              <a:rPr lang="en-US" altLang="zh-TW" sz="2000" dirty="0"/>
              <a:t>*</a:t>
            </a:r>
            <a:r>
              <a:rPr lang="x-none" altLang="zh-TW" sz="2000" dirty="0"/>
              <a:t>(P</a:t>
            </a:r>
            <a:r>
              <a:rPr lang="x-none" altLang="zh-TW" sz="2000" baseline="-25000" dirty="0"/>
              <a:t>NR</a:t>
            </a:r>
            <a:r>
              <a:rPr lang="x-none" altLang="zh-TW" sz="2000" dirty="0"/>
              <a:t>/ P</a:t>
            </a:r>
            <a:r>
              <a:rPr lang="x-none" altLang="zh-TW" sz="2000" baseline="-25000" dirty="0"/>
              <a:t>26</a:t>
            </a:r>
            <a:r>
              <a:rPr lang="x-none" altLang="zh-TW" sz="2000" dirty="0"/>
              <a:t>)</a:t>
            </a:r>
            <a:r>
              <a:rPr lang="en-US" altLang="zh-TW" sz="2000" dirty="0"/>
              <a:t> </a:t>
            </a:r>
            <a:r>
              <a:rPr lang="x-none" altLang="zh-TW" sz="2000" dirty="0"/>
              <a:t>≤ </a:t>
            </a:r>
            <a:r>
              <a:rPr lang="en-US" altLang="zh-TW" sz="2000" i="1" dirty="0"/>
              <a:t>Duty threshold</a:t>
            </a:r>
            <a:r>
              <a:rPr lang="en-US" altLang="zh-CN" sz="2000" i="1" dirty="0"/>
              <a:t>[1]</a:t>
            </a:r>
          </a:p>
          <a:p>
            <a:pPr lvl="1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Option6 configure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Plte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lower than 23dBm based on LTE 100% </a:t>
            </a:r>
            <a:r>
              <a:rPr lang="en-US" altLang="zh-CN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dutycycle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[3]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dirty="0"/>
              <a:t>Target on finishing this SI in RAN#86</a:t>
            </a:r>
          </a:p>
        </p:txBody>
      </p:sp>
    </p:spTree>
    <p:extLst>
      <p:ext uri="{BB962C8B-B14F-4D97-AF65-F5344CB8AC3E}">
        <p14:creationId xmlns:p14="http://schemas.microsoft.com/office/powerpoint/2010/main" val="335438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207B5A-111F-4CD1-9EFC-7715D6966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Backgrounds (3/3)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119D02-0ADB-43B4-AFCE-F1C9BDE9E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933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Proposal and Discussion in RAN4#92bis Ad-hoc in R4-1912911 </a:t>
            </a:r>
            <a:endParaRPr lang="zh-CN" altLang="en-US" sz="2400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2590B01A-E5E0-4AFE-9BAD-2FCFF803FE4E}"/>
              </a:ext>
            </a:extLst>
          </p:cNvPr>
          <p:cNvSpPr txBox="1">
            <a:spLocks/>
          </p:cNvSpPr>
          <p:nvPr/>
        </p:nvSpPr>
        <p:spPr>
          <a:xfrm>
            <a:off x="447733" y="1914463"/>
            <a:ext cx="11594211" cy="47114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altLang="zh-CN" dirty="0"/>
              <a:t>Option 1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Qualcomm, Huawei, CHTTL</a:t>
            </a:r>
            <a:endParaRPr lang="zh-CN" altLang="zh-CN" dirty="0"/>
          </a:p>
          <a:p>
            <a:pPr lvl="0" hangingPunct="0"/>
            <a:r>
              <a:rPr lang="en-US" altLang="zh-CN" dirty="0"/>
              <a:t>Option 2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3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[Samsung], vivo, [OPPO], Huawei, CMCC, China Unicom, CHTTL, Apple</a:t>
            </a:r>
            <a:endParaRPr lang="zh-CN" altLang="zh-CN" dirty="0"/>
          </a:p>
          <a:p>
            <a:pPr lvl="1" hangingPunct="0"/>
            <a:r>
              <a:rPr lang="en-US" altLang="zh-CN" dirty="0"/>
              <a:t>Samsung: need to restrict the sets of LTE config to up to two.</a:t>
            </a:r>
            <a:endParaRPr lang="zh-CN" altLang="zh-CN" dirty="0"/>
          </a:p>
          <a:p>
            <a:pPr lvl="1" hangingPunct="0"/>
            <a:r>
              <a:rPr lang="en-US" altLang="zh-CN" dirty="0" err="1"/>
              <a:t>Oppo</a:t>
            </a:r>
            <a:r>
              <a:rPr lang="en-US" altLang="zh-CN" dirty="0"/>
              <a:t>: can support option 3 if there is only one LTE config from the UE capability update feasibility perspective.</a:t>
            </a:r>
            <a:endParaRPr lang="zh-CN" altLang="zh-CN" dirty="0"/>
          </a:p>
          <a:p>
            <a:pPr lvl="1" hangingPunct="0"/>
            <a:r>
              <a:rPr lang="en-US" altLang="zh-CN" dirty="0"/>
              <a:t>Huawei/CMCC: need to restrict the sets of LTE config to at least two.</a:t>
            </a:r>
            <a:endParaRPr lang="zh-CN" altLang="zh-CN" dirty="0"/>
          </a:p>
          <a:p>
            <a:pPr lvl="0" hangingPunct="0"/>
            <a:r>
              <a:rPr lang="en-US" altLang="zh-CN" dirty="0"/>
              <a:t>Option 4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</a:t>
            </a:r>
            <a:endParaRPr lang="zh-CN" altLang="zh-CN" dirty="0"/>
          </a:p>
          <a:p>
            <a:pPr lvl="0" hangingPunct="0"/>
            <a:r>
              <a:rPr lang="en-US" altLang="zh-CN" dirty="0"/>
              <a:t>Option 5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NTT Docomo, OPPO</a:t>
            </a:r>
            <a:endParaRPr lang="zh-CN" altLang="zh-CN" dirty="0"/>
          </a:p>
          <a:p>
            <a:pPr lvl="0" hangingPunct="0"/>
            <a:r>
              <a:rPr lang="en-US" altLang="zh-CN" dirty="0"/>
              <a:t>Option 6</a:t>
            </a:r>
            <a:endParaRPr lang="zh-CN" altLang="zh-CN" dirty="0"/>
          </a:p>
          <a:p>
            <a:pPr lvl="1" hangingPunct="0"/>
            <a:r>
              <a:rPr lang="en-US" altLang="zh-CN" dirty="0"/>
              <a:t>Supportive: Ericsson</a:t>
            </a:r>
            <a:endParaRPr lang="zh-CN" altLang="zh-CN" dirty="0"/>
          </a:p>
          <a:p>
            <a:pPr lvl="1" hangingPunct="0"/>
            <a:r>
              <a:rPr lang="en-US" altLang="zh-CN" dirty="0"/>
              <a:t>Ericsson: We propose to include option 6 to be listed in the TR on top of option 1-5.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85934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C40412-1232-493B-8661-0DD0F7E14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567"/>
            <a:ext cx="10515600" cy="1325563"/>
          </a:xfrm>
        </p:spPr>
        <p:txBody>
          <a:bodyPr/>
          <a:lstStyle/>
          <a:p>
            <a:r>
              <a:rPr lang="en-US" altLang="zh-TW" dirty="0"/>
              <a:t>Way Forward on NSA FDD+TDD HPUE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F7A14-6D26-4096-AF94-0D6B9BF5C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475" y="1257033"/>
            <a:ext cx="11311846" cy="5451776"/>
          </a:xfrm>
        </p:spPr>
        <p:txBody>
          <a:bodyPr>
            <a:norm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Target on down selection one UE reporting capability solution among option1</a:t>
            </a:r>
            <a:r>
              <a:rPr lang="zh-CN" altLang="en-US" dirty="0"/>
              <a:t>， </a:t>
            </a:r>
            <a:r>
              <a:rPr lang="en-US" altLang="zh-CN" dirty="0"/>
              <a:t>option3 and option5 from Specification impacts</a:t>
            </a:r>
            <a:r>
              <a:rPr lang="zh-CN" altLang="en-US" dirty="0"/>
              <a:t>、</a:t>
            </a:r>
            <a:r>
              <a:rPr lang="en-US" altLang="zh-CN" dirty="0"/>
              <a:t>BS and UE implementation and Flexibility perspective.</a:t>
            </a:r>
          </a:p>
          <a:p>
            <a:pPr marL="685800" lvl="2">
              <a:spcBef>
                <a:spcPts val="1000"/>
              </a:spcBef>
              <a:spcAft>
                <a:spcPts val="600"/>
              </a:spcAft>
            </a:pPr>
            <a:r>
              <a:rPr lang="en-US" altLang="zh-CN" dirty="0"/>
              <a:t>At least the option selected among 1, 3, 5 after further down selection shall be captured in a TP to the TR describing the method. 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In RAN4#93, whether to capture option 6 (different from option 1-5) in the TR can be further discussed due to some open issues</a:t>
            </a:r>
            <a:r>
              <a:rPr lang="en-US" altLang="zh-CN" dirty="0"/>
              <a:t>. 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/>
              <a:t>Any new solution will not be discussed in RAN4#93.</a:t>
            </a:r>
          </a:p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US" altLang="zh-TW" dirty="0"/>
              <a:t>Target on finishing this SI and TR37.815 in </a:t>
            </a:r>
            <a:r>
              <a:rPr lang="en-US" altLang="zh-CN" dirty="0"/>
              <a:t>RAN4#93/</a:t>
            </a:r>
            <a:r>
              <a:rPr lang="en-US" altLang="zh-TW" dirty="0"/>
              <a:t>RAN#86.</a:t>
            </a:r>
          </a:p>
        </p:txBody>
      </p:sp>
    </p:spTree>
    <p:extLst>
      <p:ext uri="{BB962C8B-B14F-4D97-AF65-F5344CB8AC3E}">
        <p14:creationId xmlns:p14="http://schemas.microsoft.com/office/powerpoint/2010/main" val="3564710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C1FF7BEC-F43E-4896-8A9B-D1A6D4424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5243"/>
            <a:ext cx="10515600" cy="467172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R4-1909060</a:t>
            </a:r>
            <a:r>
              <a:rPr lang="en-GB" altLang="zh-CN" sz="2000" b="1" dirty="0"/>
              <a:t>	Effective use of power of PC2 UE with two different UL bands </a:t>
            </a:r>
            <a:r>
              <a:rPr lang="en-GB" altLang="zh-CN" sz="2000" i="1" dirty="0"/>
              <a:t>NTT DOCOMO, INC.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R4-1908591</a:t>
            </a:r>
            <a:r>
              <a:rPr lang="en-GB" altLang="zh-CN" sz="2000" b="1" dirty="0"/>
              <a:t>	Further discussion on solutions for EN-DC FDD-TDD High Power UE </a:t>
            </a:r>
            <a:r>
              <a:rPr lang="en-GB" altLang="zh-CN" sz="2000" i="1" dirty="0"/>
              <a:t>CHTTL, China Unicom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R4-1908721</a:t>
            </a:r>
            <a:r>
              <a:rPr lang="en-GB" altLang="zh-CN" sz="2000" b="1" dirty="0"/>
              <a:t>	Increasing EN-DC power for FDD-TDD PC2 and PC3 </a:t>
            </a:r>
            <a:r>
              <a:rPr lang="en-GB" altLang="zh-CN" sz="2000" i="1" dirty="0"/>
              <a:t>Ericsson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R4-1908862</a:t>
            </a:r>
            <a:r>
              <a:rPr lang="en-GB" altLang="zh-CN" sz="2000" b="1" dirty="0"/>
              <a:t>	Discussion on different schemes for PC2 EN-DC (FDD+TDD) </a:t>
            </a:r>
            <a:r>
              <a:rPr lang="en-GB" altLang="zh-CN" sz="2000" i="1" dirty="0"/>
              <a:t>vivo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R4-1909080</a:t>
            </a:r>
            <a:r>
              <a:rPr lang="en-GB" altLang="zh-CN" sz="2000" b="1" dirty="0"/>
              <a:t>	About NSA FDD-TDD HPUE SAR </a:t>
            </a:r>
            <a:r>
              <a:rPr lang="en-GB" altLang="zh-CN" sz="2000" i="1" dirty="0"/>
              <a:t>OPPO</a:t>
            </a:r>
            <a:endParaRPr lang="zh-CN" altLang="zh-CN" sz="20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altLang="zh-CN" sz="2000" b="1" u="heavy" dirty="0"/>
              <a:t>R4-1909908</a:t>
            </a:r>
            <a:r>
              <a:rPr lang="en-GB" altLang="zh-CN" sz="2000" b="1" dirty="0"/>
              <a:t>	Further consideration on SAR solutions for FDD+TDD HPUE </a:t>
            </a:r>
            <a:r>
              <a:rPr lang="en-GB" altLang="zh-CN" sz="2000" i="1" dirty="0"/>
              <a:t>Huawei, </a:t>
            </a:r>
            <a:r>
              <a:rPr lang="en-GB" altLang="zh-CN" sz="2000" i="1" dirty="0" err="1"/>
              <a:t>HiSilicon</a:t>
            </a:r>
            <a:endParaRPr lang="en-US" altLang="zh-CN" sz="2000" i="1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R4-1910740</a:t>
            </a:r>
            <a:r>
              <a:rPr lang="en-US" altLang="zh-CN" dirty="0"/>
              <a:t>	</a:t>
            </a:r>
            <a:r>
              <a:rPr lang="en-US" altLang="zh-CN" sz="2000" b="1" dirty="0"/>
              <a:t>About NSA FDD-TDD HPUE SAR solutions </a:t>
            </a:r>
            <a:r>
              <a:rPr lang="en-US" altLang="zh-CN" sz="2000" i="1" dirty="0"/>
              <a:t>OPPO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000" b="1" u="heavy" dirty="0"/>
              <a:t>R4-1910812</a:t>
            </a:r>
            <a:r>
              <a:rPr lang="en-US" altLang="zh-CN" sz="2000" b="1" dirty="0"/>
              <a:t>	further discussion on option3 for PC2 EN-DC (FDD+TDD) </a:t>
            </a:r>
            <a:r>
              <a:rPr lang="en-US" altLang="zh-CN" sz="2000" i="1" dirty="0"/>
              <a:t>vivo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R4-1911264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the UE </a:t>
            </a:r>
            <a:r>
              <a:rPr lang="en-US" altLang="zh-CN" sz="2100" b="1" dirty="0" err="1"/>
              <a:t>capabilibity</a:t>
            </a:r>
            <a:r>
              <a:rPr lang="en-US" altLang="zh-CN" sz="2100" b="1" dirty="0"/>
              <a:t> solutions for EN-DC FDD-TDD High Power UE</a:t>
            </a:r>
            <a:r>
              <a:rPr lang="en-US" altLang="zh-CN" sz="2000" i="1" dirty="0"/>
              <a:t>	CHTTL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R4-1911649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Discussion on NSA FDD-TDD HPUE SAR solutions</a:t>
            </a:r>
            <a:r>
              <a:rPr lang="en-US" altLang="zh-CN" sz="2000" i="1" dirty="0"/>
              <a:t>	China Unicom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R4-1911716</a:t>
            </a:r>
            <a:r>
              <a:rPr lang="en-US" altLang="zh-CN" sz="2100" b="1" dirty="0"/>
              <a:t>	Discussion of HPUE ENDC FDD+TDD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NTT DOCOMO, INC.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R4-1912484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Comparison of options for FDD-TDD PC2 duty cycle capability signaling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Qualcomm Incorporated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2100" b="1" u="heavy" dirty="0"/>
              <a:t>R4-1912520</a:t>
            </a:r>
            <a:r>
              <a:rPr lang="en-US" altLang="zh-CN" sz="2000" i="1" dirty="0"/>
              <a:t>	</a:t>
            </a:r>
            <a:r>
              <a:rPr lang="en-US" altLang="zh-CN" sz="2100" b="1" dirty="0"/>
              <a:t>On SAR solutions for FDD+TDD HPUE</a:t>
            </a:r>
            <a:r>
              <a:rPr lang="en-US" altLang="zh-CN" sz="2000" b="1" i="1" dirty="0"/>
              <a:t> </a:t>
            </a:r>
            <a:r>
              <a:rPr lang="en-US" altLang="zh-CN" sz="2000" i="1" dirty="0"/>
              <a:t>Huawei, HiSilicon</a:t>
            </a:r>
            <a:endParaRPr lang="zh-CN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4470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</TotalTime>
  <Words>530</Words>
  <Application>Microsoft Office PowerPoint</Application>
  <PresentationFormat>宽屏</PresentationFormat>
  <Paragraphs>74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新細明體</vt:lpstr>
      <vt:lpstr>等线</vt:lpstr>
      <vt:lpstr>等线 Light</vt:lpstr>
      <vt:lpstr>Arial</vt:lpstr>
      <vt:lpstr>Times New Roman</vt:lpstr>
      <vt:lpstr>Office 主题​​</vt:lpstr>
      <vt:lpstr>WF on EN-DC HPUE FDD+TDD China Unicom,  CHTTL, OPPO, China Telecom, Huawei, HiSilicon </vt:lpstr>
      <vt:lpstr>Backgrounds (1/3)</vt:lpstr>
      <vt:lpstr>Backgrounds (2/3)</vt:lpstr>
      <vt:lpstr>Backgrounds (3/3)</vt:lpstr>
      <vt:lpstr>Way Forward on NSA FDD+TDD HPUE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NSA FDD+TDD HPUE China Unicom, …</dc:title>
  <dc:creator>WEI WANG</dc:creator>
  <cp:lastModifiedBy>WEI WANG</cp:lastModifiedBy>
  <cp:revision>27</cp:revision>
  <dcterms:created xsi:type="dcterms:W3CDTF">2019-08-27T14:38:38Z</dcterms:created>
  <dcterms:modified xsi:type="dcterms:W3CDTF">2019-10-18T07:51:05Z</dcterms:modified>
</cp:coreProperties>
</file>