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A-MPR for n38 40 MHz co-existence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Huawei, [</a:t>
            </a:r>
            <a:r>
              <a:rPr lang="fi-FI" altLang="zh-CN" dirty="0"/>
              <a:t>Nokia, Qualcomm]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=""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#92	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26th– 30th August, 2019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R4-1910512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Agreements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="" xmlns:a16="http://schemas.microsoft.com/office/drawing/2014/main" id="{954B5264-2B9B-4E0B-8908-79C8B7B5807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57084" y="1528917"/>
            <a:ext cx="869411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Based on input from [1] ~ [3] following A-MPR is agreed.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08934"/>
              </p:ext>
            </p:extLst>
          </p:nvPr>
        </p:nvGraphicFramePr>
        <p:xfrm>
          <a:off x="838200" y="2495268"/>
          <a:ext cx="4419600" cy="2028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14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06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14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502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58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097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Bandwidth, 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Carrier Center Frequency, Fc, 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Regions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A-MPR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RB</a:t>
                      </a:r>
                      <a:r>
                        <a:rPr lang="en-US" sz="900" baseline="-25000">
                          <a:effectLst/>
                        </a:rPr>
                        <a:t>end</a:t>
                      </a:r>
                      <a:r>
                        <a:rPr lang="en-US" sz="900">
                          <a:effectLst/>
                        </a:rPr>
                        <a:t>*12*SCS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</a:t>
                      </a:r>
                      <a:r>
                        <a:rPr lang="en-US" sz="900" baseline="-25000">
                          <a:effectLst/>
                        </a:rPr>
                        <a:t>CRB</a:t>
                      </a:r>
                      <a:r>
                        <a:rPr lang="en-US" sz="900">
                          <a:effectLst/>
                        </a:rPr>
                        <a:t>*12*SCS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097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 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2590 </a:t>
                      </a:r>
                      <a:r>
                        <a:rPr lang="zh-CN" sz="900">
                          <a:effectLst/>
                        </a:rPr>
                        <a:t>≤</a:t>
                      </a:r>
                      <a:r>
                        <a:rPr lang="en-US" sz="900">
                          <a:effectLst/>
                        </a:rPr>
                        <a:t> F</a:t>
                      </a:r>
                      <a:r>
                        <a:rPr lang="en-US" sz="900" baseline="-25000">
                          <a:effectLst/>
                        </a:rPr>
                        <a:t>C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zh-CN" sz="900">
                          <a:effectLst/>
                        </a:rPr>
                        <a:t>≤</a:t>
                      </a:r>
                      <a:r>
                        <a:rPr lang="en-US" sz="900">
                          <a:effectLst/>
                        </a:rPr>
                        <a:t> 2595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≥</a:t>
                      </a:r>
                      <a:r>
                        <a:rPr lang="en-US" sz="900">
                          <a:effectLst/>
                        </a:rPr>
                        <a:t>0, &lt;2.88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&gt;0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57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≥</a:t>
                      </a:r>
                      <a:r>
                        <a:rPr lang="en-US" sz="900">
                          <a:effectLst/>
                        </a:rPr>
                        <a:t>2.88, &lt;14.4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&gt;max (0, 12*SCS*RB</a:t>
                      </a:r>
                      <a:r>
                        <a:rPr lang="en-US" sz="900" baseline="-25000">
                          <a:effectLst/>
                        </a:rPr>
                        <a:t>end </a:t>
                      </a:r>
                      <a:r>
                        <a:rPr lang="en-US" sz="900">
                          <a:effectLst/>
                        </a:rPr>
                        <a:t>- 3.6)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≥</a:t>
                      </a:r>
                      <a:r>
                        <a:rPr lang="en-US" sz="900">
                          <a:effectLst/>
                        </a:rPr>
                        <a:t>14.4, &lt;23.4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&gt;10.8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43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≥</a:t>
                      </a:r>
                      <a:r>
                        <a:rPr lang="en-US" sz="900">
                          <a:effectLst/>
                        </a:rPr>
                        <a:t>23.4, &lt;32.4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&gt;16.2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≥32.4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&gt;0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70195"/>
              </p:ext>
            </p:extLst>
          </p:nvPr>
        </p:nvGraphicFramePr>
        <p:xfrm>
          <a:off x="5624052" y="2495268"/>
          <a:ext cx="5791200" cy="2390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96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96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93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93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11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11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110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38125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Modulation/Waveform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242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Outer/Inner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Outer/Inner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Outer/Inner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Outer/Inner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Outer/Inner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02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[3]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[7]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[3]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[7]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16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[3]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[7]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[3]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[7]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256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[7]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002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CP-OFDM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[4]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[8]</a:t>
                      </a: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16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[4]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[8]</a:t>
                      </a: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[4]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[5]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[8]</a:t>
                      </a: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[12]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256 QAM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[8]</a:t>
                      </a: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[12]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[1] R4-1905336  n38 40 MHz A-MPR, Nokia, Nokia Shanghai Bell,</a:t>
            </a:r>
            <a:endParaRPr lang="zh-CN" altLang="zh-CN" dirty="0"/>
          </a:p>
          <a:p>
            <a:r>
              <a:rPr lang="en-US" altLang="zh-CN" dirty="0"/>
              <a:t>[2] R4-1909181     A-MPR table for n38 40 MHz co-existence      Huawei, </a:t>
            </a:r>
            <a:r>
              <a:rPr lang="en-US" altLang="zh-CN" dirty="0" err="1"/>
              <a:t>HiSilicon</a:t>
            </a:r>
            <a:endParaRPr lang="zh-CN" altLang="zh-CN" dirty="0"/>
          </a:p>
          <a:p>
            <a:r>
              <a:rPr lang="en-US" altLang="zh-CN" dirty="0"/>
              <a:t>[3] R4-1909587     n38 A-MPR for Wide BW Qualcomm Incorporated</a:t>
            </a:r>
            <a:endParaRPr lang="zh-CN" altLang="zh-CN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255</Words>
  <Application>Microsoft Office PowerPoint</Application>
  <PresentationFormat>宽屏</PresentationFormat>
  <Paragraphs>97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A-MPR for n38 40 MHz co-existence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Liuliehai</cp:lastModifiedBy>
  <cp:revision>67</cp:revision>
  <dcterms:created xsi:type="dcterms:W3CDTF">2018-11-12T22:28:56Z</dcterms:created>
  <dcterms:modified xsi:type="dcterms:W3CDTF">2019-08-30T07:40:21Z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(3)CUjBRvAIcpVH9sgHkJrY6imftgE9UBHCZorBXaDKfR7adikahaXpaiGoBRI71f9P+72Haxc7
xA0EcIFxkniZe6TyWRJvmlB9v5sqrk2TxtDPAcn2Wl7P9F2qb1R1Q6wYDEmldh4JLFnEHXRI
cBM4kiSH9/BuI5eGBRiAhySNZotRuAcjsAuNi74fAQayz8+shnYCntuVbfCvulpFN2jIL6W4
VfT1S20VWHBHSZwwz3</vt:lpwstr>
  </property>
  <property fmtid="{D5CDD505-2E9C-101B-9397-08002B2CF9AE}" pid="3" name="_2015_ms_pID_7253431">
    <vt:lpwstr>iL/RQW7/nykaKa8yyH36q9Ek62ctRsS+MQPwbNr4bDCE1r97UckbiQ
zjr3zahLtk0VnoLz/JSdo60n1fudAGR6LfBsR5g4DSY0UvPES7EPfXARo9QTUZM80Gq3qe9T
GF/EnjWgI49R1tC0e5/tpSvoyerMomwHgsb0YwMW290oLp+kOriIa9SY/tP2KkTYC5abqh7T
EgVLI0dP8wXn1QFpULAfhe7/hyzp83ngkI7m</vt:lpwstr>
  </property>
  <property fmtid="{D5CDD505-2E9C-101B-9397-08002B2CF9AE}" pid="4" name="_2015_ms_pID_7253432">
    <vt:lpwstr>FQ==</vt:lpwstr>
  </property>
  <property fmtid="{D5CDD505-2E9C-101B-9397-08002B2CF9AE}" pid="5" name="_AdHocReviewCycleID">
    <vt:i4>-1113952375</vt:i4>
  </property>
  <property fmtid="{D5CDD505-2E9C-101B-9397-08002B2CF9AE}" pid="6" name="_NewReviewCycle">
    <vt:lpwstr/>
  </property>
  <property fmtid="{D5CDD505-2E9C-101B-9397-08002B2CF9AE}" pid="7" name="_EmailSubject">
    <vt:lpwstr>Discussion on A-MPR table for n38 40MHz</vt:lpwstr>
  </property>
  <property fmtid="{D5CDD505-2E9C-101B-9397-08002B2CF9AE}" pid="8" name="_AuthorEmail">
    <vt:lpwstr>ptrikha@qti.qualcomm.com</vt:lpwstr>
  </property>
  <property fmtid="{D5CDD505-2E9C-101B-9397-08002B2CF9AE}" pid="9" name="_AuthorEmailDisplayName">
    <vt:lpwstr>Pushp Trikha</vt:lpwstr>
  </property>
</Properties>
</file>