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24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2019-08-30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179512" y="18864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</a:t>
            </a:r>
            <a:r>
              <a:rPr lang="en-US" b="1"/>
              <a:t>WG4 </a:t>
            </a:r>
            <a:r>
              <a:rPr lang="en-US" b="1" smtClean="0"/>
              <a:t>meeting #92</a:t>
            </a:r>
            <a:endParaRPr lang="en-US" b="1" dirty="0"/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/>
              <a:t>, </a:t>
            </a:r>
            <a:r>
              <a:rPr lang="en-US" b="1" smtClean="0"/>
              <a:t>2019 Ljubljana</a:t>
            </a:r>
            <a:r>
              <a:rPr lang="en-US" b="1" dirty="0"/>
              <a:t>, Slovenia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6516216" y="260648"/>
            <a:ext cx="2480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smtClean="0"/>
              <a:t>R4-1910405</a:t>
            </a:r>
            <a:endParaRPr lang="en-US" b="1" dirty="0"/>
          </a:p>
        </p:txBody>
      </p:sp>
      <p:sp>
        <p:nvSpPr>
          <p:cNvPr id="8" name="矩形 7"/>
          <p:cNvSpPr/>
          <p:nvPr/>
        </p:nvSpPr>
        <p:spPr>
          <a:xfrm>
            <a:off x="395536" y="2078846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smtClean="0"/>
              <a:t>WF for conducted </a:t>
            </a:r>
          </a:p>
          <a:p>
            <a:pPr algn="ctr"/>
            <a:r>
              <a:rPr lang="en-US" altLang="zh-CN" sz="4800" smtClean="0"/>
              <a:t>requirements for IAB nodes</a:t>
            </a:r>
          </a:p>
          <a:p>
            <a:pPr algn="ctr"/>
            <a:endParaRPr lang="en-US" altLang="zh-CN" sz="4800" smtClean="0"/>
          </a:p>
          <a:p>
            <a:pPr algn="ctr"/>
            <a:r>
              <a:rPr lang="en-US" altLang="zh-CN" sz="3600" smtClean="0"/>
              <a:t>CMCC</a:t>
            </a:r>
            <a:endParaRPr lang="zh-CN" altLang="en-US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Background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sz="2700" smtClean="0"/>
              <a:t>In RAN4#91, FR1 Band n41 and n79 is agreed to be introduced for IAB</a:t>
            </a:r>
          </a:p>
          <a:p>
            <a:pPr lvl="1"/>
            <a:r>
              <a:rPr lang="en-US" altLang="zh-CN" sz="2700" smtClean="0"/>
              <a:t>Agreement: It is proposed to introduce FR1 NR bands n41 and n79 in the IAB node specification. </a:t>
            </a:r>
          </a:p>
          <a:p>
            <a:pPr lvl="1"/>
            <a:r>
              <a:rPr lang="sv-SE" altLang="zh-CN" sz="2700" smtClean="0"/>
              <a:t>Whether the 1-C BS type will be considered for FR1 is FFS</a:t>
            </a:r>
          </a:p>
          <a:p>
            <a:pPr>
              <a:spcBef>
                <a:spcPts val="1800"/>
              </a:spcBef>
            </a:pPr>
            <a:r>
              <a:rPr lang="en-US" altLang="zh-CN" sz="2700" smtClean="0"/>
              <a:t>At RAN4#91 meeting, the co-existence study for IAB is agreed to be assumed with beamforming including FR1. </a:t>
            </a:r>
          </a:p>
          <a:p>
            <a:pPr>
              <a:spcBef>
                <a:spcPts val="1800"/>
              </a:spcBef>
            </a:pPr>
            <a:r>
              <a:rPr lang="sv-SE" altLang="zh-CN" sz="2700" smtClean="0"/>
              <a:t>It is RAN4 common understanding that IAB FR1 should at least including the BS type 1-O requirement as baseline</a:t>
            </a:r>
            <a:endParaRPr lang="en-US" altLang="zh-CN" sz="2700" smtClean="0"/>
          </a:p>
          <a:p>
            <a:pPr>
              <a:spcBef>
                <a:spcPts val="1800"/>
              </a:spcBef>
            </a:pPr>
            <a:r>
              <a:rPr lang="en-GB" altLang="zh-CN" sz="2700" smtClean="0"/>
              <a:t>Definitions in TS37.105/38.104:</a:t>
            </a:r>
          </a:p>
          <a:p>
            <a:pPr lvl="1"/>
            <a:r>
              <a:rPr lang="en-US" altLang="zh-CN" sz="2700" smtClean="0"/>
              <a:t>hybrid AAS </a:t>
            </a:r>
            <a:r>
              <a:rPr lang="en-US" altLang="zh-CN" sz="2700" smtClean="0"/>
              <a:t>BS: AAS </a:t>
            </a:r>
            <a:r>
              <a:rPr lang="en-US" altLang="zh-CN" sz="2700" smtClean="0"/>
              <a:t>BS which has both a conducted RF interface and a radiated RF interface in the far field and conforms to a hybrid requirements set</a:t>
            </a:r>
            <a:endParaRPr lang="zh-CN" altLang="zh-CN" sz="2700" smtClean="0"/>
          </a:p>
          <a:p>
            <a:pPr lvl="1"/>
            <a:r>
              <a:rPr lang="en-US" altLang="zh-CN" sz="2700" smtClean="0"/>
              <a:t>hybrid requirements set: complete set of requirements applied to a hybrid AAS BS with both conducted and radiated  requirements</a:t>
            </a:r>
          </a:p>
          <a:p>
            <a:pPr lvl="1"/>
            <a:r>
              <a:rPr lang="en-GB" altLang="zh-CN" sz="2700" smtClean="0"/>
              <a:t>BS type 1-H</a:t>
            </a:r>
            <a:r>
              <a:rPr lang="en-GB" altLang="zh-CN" sz="2700" smtClean="0"/>
              <a:t>:</a:t>
            </a:r>
            <a:r>
              <a:rPr lang="en-GB" altLang="zh-CN" sz="2700" smtClean="0"/>
              <a:t>	NR base station operating at FR1 with a requirement set consisting of conducted requirements defined at individual TAB connectors and OTA requirements defined at RIB</a:t>
            </a:r>
            <a:endParaRPr lang="zh-CN" altLang="zh-CN" sz="2700" smtClean="0"/>
          </a:p>
          <a:p>
            <a:endParaRPr lang="sv-SE" altLang="zh-CN" sz="2800" smtClean="0"/>
          </a:p>
          <a:p>
            <a:pPr>
              <a:spcBef>
                <a:spcPts val="1800"/>
              </a:spcBef>
            </a:pPr>
            <a:endParaRPr lang="en-GB" altLang="zh-CN" sz="28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Agreement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altLang="zh-CN" sz="2800" smtClean="0"/>
              <a:t>Introduce IAB node </a:t>
            </a:r>
            <a:r>
              <a:rPr lang="en-US" altLang="zh-CN" sz="2800" smtClean="0"/>
              <a:t>which </a:t>
            </a:r>
            <a:r>
              <a:rPr lang="en-US" altLang="zh-CN" sz="2800" smtClean="0"/>
              <a:t>has both a conducted RF interface(or TAB connectors) and a radiated RF interface in the far field(or RIB interface) operating at FR1 with a requirement set consisting of OTA and conducted requirements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Reference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algn="just"/>
            <a:r>
              <a:rPr lang="en-GB" altLang="zh-CN" sz="1800" smtClean="0"/>
              <a:t>R4-1908771	Discussion on introducing IAB RF conductive requirements, CMCC</a:t>
            </a:r>
          </a:p>
          <a:p>
            <a:pPr marL="0" algn="just"/>
            <a:r>
              <a:rPr lang="en-GB" altLang="zh-CN" sz="1800" smtClean="0"/>
              <a:t>R4-1908104	Discussion on IAB RF requirements, Samsung</a:t>
            </a:r>
          </a:p>
          <a:p>
            <a:pPr marL="0" algn="just"/>
            <a:endParaRPr lang="zh-CN" altLang="en-US" sz="180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207</Words>
  <Application>Microsoft Office PowerPoint</Application>
  <PresentationFormat>全屏显示(4:3)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Background</vt:lpstr>
      <vt:lpstr>Agreement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</cp:revision>
  <dcterms:created xsi:type="dcterms:W3CDTF">2019-08-28T07:38:17Z</dcterms:created>
  <dcterms:modified xsi:type="dcterms:W3CDTF">2019-08-29T16:14:37Z</dcterms:modified>
</cp:coreProperties>
</file>