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4" r:id="rId3"/>
    <p:sldId id="263" r:id="rId4"/>
    <p:sldId id="261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4" autoAdjust="0"/>
    <p:restoredTop sz="93129" autoAdjust="0"/>
  </p:normalViewPr>
  <p:slideViewPr>
    <p:cSldViewPr>
      <p:cViewPr varScale="1">
        <p:scale>
          <a:sx n="81" d="100"/>
          <a:sy n="81" d="100"/>
        </p:scale>
        <p:origin x="1502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16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/>
          </a:bodyPr>
          <a:lstStyle/>
          <a:p>
            <a:r>
              <a:rPr lang="en-US" altLang="zh-CN" dirty="0"/>
              <a:t>WF on Transient period capability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dirty="0"/>
              <a:t>Qualcomm Inc, Ericsson, </a:t>
            </a:r>
            <a:r>
              <a:rPr lang="en-US" altLang="zh-CN" dirty="0" smtClean="0"/>
              <a:t>Nokia, Skyworks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#92	           		 </a:t>
            </a:r>
            <a:r>
              <a:rPr lang="en-GB" altLang="zh-CN" sz="2400" b="1" dirty="0"/>
              <a:t>R4-1910342 </a:t>
            </a:r>
            <a:r>
              <a:rPr lang="en-US" altLang="zh-CN" sz="2400" b="1" dirty="0" smtClean="0"/>
              <a:t>Ljubljana</a:t>
            </a:r>
            <a:r>
              <a:rPr lang="en-GB" altLang="zh-CN" sz="2400" b="1" dirty="0"/>
              <a:t>, </a:t>
            </a:r>
            <a:r>
              <a:rPr lang="en-US" altLang="zh-CN" sz="2400" b="1" dirty="0"/>
              <a:t>Slovenia</a:t>
            </a:r>
            <a:r>
              <a:rPr lang="en-GB" altLang="zh-CN" sz="2400" b="1" dirty="0"/>
              <a:t>, 26</a:t>
            </a:r>
            <a:r>
              <a:rPr lang="en-US" altLang="zh-CN" sz="2400" b="1" dirty="0"/>
              <a:t>-30</a:t>
            </a:r>
            <a:r>
              <a:rPr lang="en-GB" altLang="zh-CN" sz="2400" b="1" dirty="0"/>
              <a:t> </a:t>
            </a:r>
            <a:r>
              <a:rPr lang="en-US" altLang="zh-CN" sz="2400" b="1" dirty="0"/>
              <a:t>Aug</a:t>
            </a:r>
            <a:r>
              <a:rPr lang="en-GB" altLang="zh-CN" sz="2400" b="1" dirty="0"/>
              <a:t> 2019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Proposals [1-5] were presented which discuss per band capability, test procedures, testability and various scenarios which need to be clarified. </a:t>
            </a:r>
          </a:p>
          <a:p>
            <a:r>
              <a:rPr lang="en-US" altLang="zh-CN" sz="2800" dirty="0"/>
              <a:t>Some companies wanted to make it clear on how the capability is applied and tested.</a:t>
            </a:r>
          </a:p>
          <a:p>
            <a:r>
              <a:rPr lang="en-US" altLang="zh-CN" sz="2800" dirty="0"/>
              <a:t>This study is for FR1 </a:t>
            </a:r>
          </a:p>
          <a:p>
            <a:r>
              <a:rPr lang="en-US" sz="2800" dirty="0"/>
              <a:t>Some companies have expressed concerns with the current 3GPP EVM </a:t>
            </a:r>
            <a:r>
              <a:rPr lang="en-US" sz="2800" dirty="0">
                <a:highlight>
                  <a:srgbClr val="FFFF00"/>
                </a:highlight>
              </a:rPr>
              <a:t>testing capability </a:t>
            </a:r>
            <a:r>
              <a:rPr lang="en-US" sz="2800" dirty="0"/>
              <a:t>in terms of exclusion period </a:t>
            </a:r>
            <a:r>
              <a:rPr lang="en-US" sz="2800" dirty="0">
                <a:highlight>
                  <a:srgbClr val="FFFF00"/>
                </a:highlight>
              </a:rPr>
              <a:t>and CP-OFDM support.</a:t>
            </a:r>
            <a:endParaRPr lang="en-US" altLang="zh-CN" sz="2800" dirty="0">
              <a:highlight>
                <a:srgbClr val="FFFF00"/>
              </a:highlight>
            </a:endParaRP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11072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600201"/>
            <a:ext cx="8928992" cy="4925143"/>
          </a:xfrm>
        </p:spPr>
        <p:txBody>
          <a:bodyPr>
            <a:norm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 smtClean="0"/>
              <a:t>Study </a:t>
            </a:r>
            <a:r>
              <a:rPr lang="en-US" altLang="zh-CN" sz="2400" dirty="0" smtClean="0"/>
              <a:t>the </a:t>
            </a:r>
            <a:r>
              <a:rPr lang="en-US" altLang="zh-CN" sz="2400" dirty="0"/>
              <a:t>location of </a:t>
            </a:r>
            <a:r>
              <a:rPr lang="en-US" altLang="zh-CN" sz="2400" dirty="0" smtClean="0"/>
              <a:t>the improved </a:t>
            </a:r>
            <a:r>
              <a:rPr lang="en-US" altLang="zh-CN" sz="2400" dirty="0"/>
              <a:t>transient </a:t>
            </a:r>
            <a:r>
              <a:rPr lang="en-US" altLang="zh-CN" sz="2400" dirty="0" smtClean="0"/>
              <a:t>period. </a:t>
            </a:r>
            <a:endParaRPr lang="en-US" altLang="zh-CN" sz="2400" dirty="0"/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solidFill>
                  <a:schemeClr val="tx2"/>
                </a:solidFill>
              </a:rPr>
              <a:t>Consider various use cases like modulation change, power change, RB change, SCS </a:t>
            </a:r>
            <a:r>
              <a:rPr lang="en-US" altLang="zh-CN" sz="2400" dirty="0" err="1">
                <a:solidFill>
                  <a:schemeClr val="tx2"/>
                </a:solidFill>
              </a:rPr>
              <a:t>etc</a:t>
            </a:r>
            <a:r>
              <a:rPr lang="en-US" altLang="zh-CN" sz="2400" dirty="0">
                <a:solidFill>
                  <a:schemeClr val="tx2"/>
                </a:solidFill>
              </a:rPr>
              <a:t> in determining the test scenario.</a:t>
            </a: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solidFill>
                  <a:schemeClr val="tx2"/>
                </a:solidFill>
                <a:highlight>
                  <a:srgbClr val="FFFF00"/>
                </a:highlight>
              </a:rPr>
              <a:t>Feasibility of the test for both DFT-spread and CP-OFDMA should be studied.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/>
              <a:t>As a part of the test, companies are encouraged to propose the frequency of power change, the power step and the power level at which the test is done. </a:t>
            </a:r>
            <a:r>
              <a:rPr lang="en-US" altLang="zh-CN" sz="2400" dirty="0">
                <a:highlight>
                  <a:srgbClr val="FFFF00"/>
                </a:highlight>
              </a:rPr>
              <a:t>Some specific details like the number of transitions/number of symbols for a given SCS needs to be considered as well</a:t>
            </a:r>
            <a:r>
              <a:rPr lang="en-US" altLang="zh-CN" sz="2400" dirty="0" smtClean="0">
                <a:highlight>
                  <a:srgbClr val="FFFF00"/>
                </a:highlight>
              </a:rPr>
              <a:t>.</a:t>
            </a:r>
            <a:r>
              <a:rPr lang="en-US" altLang="zh-CN" sz="2400" dirty="0"/>
              <a:t> </a:t>
            </a:r>
            <a:endParaRPr lang="en-US" altLang="zh-CN" sz="24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174537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 hangingPunct="0">
              <a:buFont typeface="+mj-lt"/>
              <a:buAutoNum type="arabicPeriod"/>
            </a:pPr>
            <a:r>
              <a:rPr lang="en-US" altLang="zh-CN" sz="2400" dirty="0"/>
              <a:t>R4-1908514, </a:t>
            </a:r>
            <a:r>
              <a:rPr lang="en-US" sz="2400" dirty="0"/>
              <a:t>On transient period capability</a:t>
            </a: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hangingPunct="0">
              <a:buFont typeface="+mj-lt"/>
              <a:buAutoNum type="arabicPeriod"/>
            </a:pPr>
            <a:r>
              <a:rPr lang="en-US" altLang="zh-CN" sz="2400" dirty="0"/>
              <a:t>R4-1909097, </a:t>
            </a:r>
            <a:r>
              <a:rPr lang="en-US" sz="2400" dirty="0"/>
              <a:t>On transient period UE capability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R4-1909473, </a:t>
            </a:r>
            <a:r>
              <a:rPr lang="en-US" sz="2400" dirty="0"/>
              <a:t>UE Transient period capability</a:t>
            </a: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hangingPunct="0">
              <a:buFont typeface="+mj-lt"/>
              <a:buAutoNum type="arabicPeriod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R4-1909740, </a:t>
            </a:r>
            <a:r>
              <a:rPr lang="en-US" sz="2400" dirty="0"/>
              <a:t>Transient period capability</a:t>
            </a: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hangingPunct="0">
              <a:buFont typeface="+mj-lt"/>
              <a:buAutoNum type="arabicPeriod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R4-1909940, </a:t>
            </a:r>
            <a:r>
              <a:rPr lang="en-US" sz="2400" dirty="0"/>
              <a:t>RF transient times requirements use cases and testability</a:t>
            </a: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891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2123</TotalTime>
  <Words>221</Words>
  <Application>Microsoft Office PowerPoint</Application>
  <PresentationFormat>画面に合わせる (4:3)</PresentationFormat>
  <Paragraphs>20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Times New Roman</vt:lpstr>
      <vt:lpstr>Office 主题​​</vt:lpstr>
      <vt:lpstr>WF on Transient period capability</vt:lpstr>
      <vt:lpstr>Background</vt:lpstr>
      <vt:lpstr>WF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CATT</dc:creator>
  <cp:lastModifiedBy>0172918</cp:lastModifiedBy>
  <cp:revision>90</cp:revision>
  <dcterms:created xsi:type="dcterms:W3CDTF">2019-05-14T22:47:31Z</dcterms:created>
  <dcterms:modified xsi:type="dcterms:W3CDTF">2019-08-30T13:07:00Z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</Properties>
</file>