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80" r:id="rId2"/>
    <p:sldId id="282" r:id="rId3"/>
    <p:sldId id="28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65" autoAdjust="0"/>
    <p:restoredTop sz="90157" autoAdjust="0"/>
  </p:normalViewPr>
  <p:slideViewPr>
    <p:cSldViewPr snapToGrid="0">
      <p:cViewPr varScale="1">
        <p:scale>
          <a:sx n="80" d="100"/>
          <a:sy n="80" d="100"/>
        </p:scale>
        <p:origin x="144"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8/30/2019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8/30/2019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8/30/2019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8/30/2019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8/30/2019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8/30/2019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8/30/2019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8/30/2019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8/30/2019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de-DE" sz="4800" dirty="0"/>
              <a:t>WF on FR</a:t>
            </a:r>
            <a:r>
              <a:rPr lang="de-DE" sz="4800" b="1" dirty="0"/>
              <a:t>2</a:t>
            </a:r>
            <a:r>
              <a:rPr lang="de-DE" sz="4800" dirty="0"/>
              <a:t> Inter-band CA</a:t>
            </a:r>
            <a:endParaRPr lang="en-US" sz="48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Qualcomm Incorporated, </a:t>
            </a:r>
            <a:r>
              <a:rPr lang="en-US" sz="2800" dirty="0">
                <a:solidFill>
                  <a:srgbClr val="FF0000"/>
                </a:solidFill>
              </a:rPr>
              <a:t>Apple Inc.</a:t>
            </a:r>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a:t>R4-1910337</a:t>
            </a:r>
          </a:p>
        </p:txBody>
      </p:sp>
      <p:sp>
        <p:nvSpPr>
          <p:cNvPr id="5" name="テキスト ボックス 3"/>
          <p:cNvSpPr txBox="1"/>
          <p:nvPr/>
        </p:nvSpPr>
        <p:spPr>
          <a:xfrm>
            <a:off x="107504" y="180688"/>
            <a:ext cx="3389902" cy="923330"/>
          </a:xfrm>
          <a:prstGeom prst="rect">
            <a:avLst/>
          </a:prstGeom>
          <a:noFill/>
        </p:spPr>
        <p:txBody>
          <a:bodyPr wrap="none" rtlCol="0">
            <a:spAutoFit/>
          </a:bodyPr>
          <a:lstStyle/>
          <a:p>
            <a:r>
              <a:rPr lang="en-GB" b="1" dirty="0"/>
              <a:t>3GPP TSG-RAN WG4 Meeting #92</a:t>
            </a:r>
          </a:p>
          <a:p>
            <a:r>
              <a:rPr lang="en-GB" b="1" dirty="0"/>
              <a:t>Ljubljana, </a:t>
            </a:r>
            <a:r>
              <a:rPr lang="en-GB" b="1" dirty="0" err="1"/>
              <a:t>Sl</a:t>
            </a:r>
            <a:r>
              <a:rPr lang="en-GB" b="1" dirty="0"/>
              <a:t>, 26-30 Aug 2019</a:t>
            </a:r>
            <a:endParaRPr lang="en-US" dirty="0"/>
          </a:p>
          <a:p>
            <a:r>
              <a:rPr lang="en-GB" b="1" dirty="0"/>
              <a:t>Agenda: 9.13.7</a:t>
            </a:r>
            <a:endParaRPr lang="en-US" b="1" dirty="0"/>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p:txBody>
          <a:bodyPr/>
          <a:lstStyle/>
          <a:p>
            <a:r>
              <a:rPr lang="en-US" dirty="0">
                <a:solidFill>
                  <a:srgbClr val="0070C0"/>
                </a:solidFill>
              </a:rPr>
              <a:t>A study is provided on </a:t>
            </a:r>
            <a:r>
              <a:rPr lang="en-US" dirty="0"/>
              <a:t>the Network performance and testability </a:t>
            </a:r>
            <a:r>
              <a:rPr lang="en-US" strike="sngStrike" dirty="0">
                <a:solidFill>
                  <a:srgbClr val="0070C0"/>
                </a:solidFill>
              </a:rPr>
              <a:t>may have </a:t>
            </a:r>
            <a:r>
              <a:rPr lang="en-US" dirty="0"/>
              <a:t>challenges if UE is not capable for beamforming to same directions for both bands concurrently</a:t>
            </a:r>
          </a:p>
          <a:p>
            <a:r>
              <a:rPr lang="en-US" dirty="0"/>
              <a:t>If same hardware components are shared in the signal paths, large power imbalance will cause receiver SNR degradation since the other band will jam the other band. Similarly, shared HW can not process symbols with larger time difference than ½ CP</a:t>
            </a:r>
          </a:p>
          <a:p>
            <a:pPr marL="0" indent="0">
              <a:buNone/>
            </a:pPr>
            <a:endParaRPr lang="en-US" dirty="0"/>
          </a:p>
        </p:txBody>
      </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C3CB6-6546-4BC0-9F58-BFD5B5D3C1F9}"/>
              </a:ext>
            </a:extLst>
          </p:cNvPr>
          <p:cNvSpPr>
            <a:spLocks noGrp="1"/>
          </p:cNvSpPr>
          <p:nvPr>
            <p:ph type="title"/>
          </p:nvPr>
        </p:nvSpPr>
        <p:spPr/>
        <p:txBody>
          <a:bodyPr/>
          <a:lstStyle/>
          <a:p>
            <a:r>
              <a:rPr lang="en-US" dirty="0"/>
              <a:t>WF</a:t>
            </a:r>
          </a:p>
        </p:txBody>
      </p:sp>
      <p:sp>
        <p:nvSpPr>
          <p:cNvPr id="3" name="Content Placeholder 2">
            <a:extLst>
              <a:ext uri="{FF2B5EF4-FFF2-40B4-BE49-F238E27FC236}">
                <a16:creationId xmlns:a16="http://schemas.microsoft.com/office/drawing/2014/main" id="{3009B557-FBA6-4C20-88E3-E6AD76CF0C40}"/>
              </a:ext>
            </a:extLst>
          </p:cNvPr>
          <p:cNvSpPr>
            <a:spLocks noGrp="1"/>
          </p:cNvSpPr>
          <p:nvPr>
            <p:ph idx="1"/>
          </p:nvPr>
        </p:nvSpPr>
        <p:spPr/>
        <p:txBody>
          <a:bodyPr>
            <a:normAutofit lnSpcReduction="10000"/>
          </a:bodyPr>
          <a:lstStyle/>
          <a:p>
            <a:r>
              <a:rPr lang="en-GB" dirty="0"/>
              <a:t>UE requirements will be applicable under moderate power imbalance, exact number is FFS</a:t>
            </a:r>
          </a:p>
          <a:p>
            <a:r>
              <a:rPr lang="en-US" dirty="0"/>
              <a:t>Companies are encouraged to study feasibility of existing 8 </a:t>
            </a:r>
            <a:r>
              <a:rPr lang="en-US" dirty="0" err="1"/>
              <a:t>usec</a:t>
            </a:r>
            <a:r>
              <a:rPr lang="en-US" dirty="0"/>
              <a:t> time difference requirement of the received symbols</a:t>
            </a:r>
          </a:p>
          <a:p>
            <a:r>
              <a:rPr lang="en-GB" dirty="0"/>
              <a:t>For FR2 inter-band </a:t>
            </a:r>
            <a:r>
              <a:rPr lang="en-GB" dirty="0">
                <a:solidFill>
                  <a:srgbClr val="FF0000"/>
                </a:solidFill>
              </a:rPr>
              <a:t>downlink</a:t>
            </a:r>
            <a:r>
              <a:rPr lang="en-GB" dirty="0"/>
              <a:t> CA </a:t>
            </a:r>
            <a:r>
              <a:rPr lang="en-GB" dirty="0">
                <a:solidFill>
                  <a:srgbClr val="FF0000"/>
                </a:solidFill>
              </a:rPr>
              <a:t>(28 + 39 GHz)</a:t>
            </a:r>
            <a:r>
              <a:rPr lang="en-GB" dirty="0"/>
              <a:t>, requirement derivation for spherical coverage </a:t>
            </a:r>
            <a:r>
              <a:rPr lang="en-GB" dirty="0">
                <a:solidFill>
                  <a:srgbClr val="0070C0"/>
                </a:solidFill>
              </a:rPr>
              <a:t>assumption</a:t>
            </a:r>
            <a:r>
              <a:rPr lang="en-GB" dirty="0"/>
              <a:t> </a:t>
            </a:r>
            <a:r>
              <a:rPr lang="en-GB" dirty="0">
                <a:solidFill>
                  <a:srgbClr val="0070C0"/>
                </a:solidFill>
              </a:rPr>
              <a:t>shall be studied in the next meeting.</a:t>
            </a:r>
            <a:r>
              <a:rPr lang="en-GB" dirty="0"/>
              <a:t> </a:t>
            </a:r>
            <a:r>
              <a:rPr lang="en-GB" dirty="0">
                <a:solidFill>
                  <a:srgbClr val="0070C0"/>
                </a:solidFill>
              </a:rPr>
              <a:t>(e.g. whether </a:t>
            </a:r>
            <a:r>
              <a:rPr lang="en-GB" dirty="0"/>
              <a:t>UE is capable for forming  beam towards the same directions </a:t>
            </a:r>
            <a:r>
              <a:rPr lang="en-GB" dirty="0">
                <a:solidFill>
                  <a:schemeClr val="accent6">
                    <a:lumMod val="75000"/>
                  </a:schemeClr>
                </a:solidFill>
              </a:rPr>
              <a:t>and different directions </a:t>
            </a:r>
            <a:r>
              <a:rPr lang="en-GB" strike="sngStrike" dirty="0"/>
              <a:t>which </a:t>
            </a:r>
            <a:r>
              <a:rPr lang="en-GB" dirty="0"/>
              <a:t>on both bands simultaneously</a:t>
            </a:r>
            <a:r>
              <a:rPr lang="en-GB" dirty="0">
                <a:solidFill>
                  <a:srgbClr val="0070C0"/>
                </a:solidFill>
              </a:rPr>
              <a:t>)</a:t>
            </a:r>
            <a:r>
              <a:rPr lang="en-GB" dirty="0"/>
              <a:t>   </a:t>
            </a:r>
          </a:p>
          <a:p>
            <a:pPr lvl="1"/>
            <a:r>
              <a:rPr lang="en-GB" dirty="0">
                <a:solidFill>
                  <a:schemeClr val="accent6">
                    <a:lumMod val="75000"/>
                  </a:schemeClr>
                </a:solidFill>
              </a:rPr>
              <a:t>Impact of different directions only to multiband relaxations shall be part of study</a:t>
            </a:r>
          </a:p>
          <a:p>
            <a:endParaRPr lang="en-GB" b="1" dirty="0"/>
          </a:p>
          <a:p>
            <a:pPr marL="0" indent="0">
              <a:buNone/>
            </a:pPr>
            <a:endParaRPr lang="en-US" dirty="0"/>
          </a:p>
          <a:p>
            <a:endParaRPr lang="en-US" dirty="0"/>
          </a:p>
        </p:txBody>
      </p:sp>
    </p:spTree>
    <p:extLst>
      <p:ext uri="{BB962C8B-B14F-4D97-AF65-F5344CB8AC3E}">
        <p14:creationId xmlns:p14="http://schemas.microsoft.com/office/powerpoint/2010/main" val="23224536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22532</TotalTime>
  <Words>195</Words>
  <Application>Microsoft Office PowerPoint</Application>
  <PresentationFormat>Widescreen</PresentationFormat>
  <Paragraphs>15</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FR2 Inter-band CA</vt:lpstr>
      <vt:lpstr>Background</vt:lpstr>
      <vt:lpstr>WF</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vvintola@qti.qualcomm.com</dc:creator>
  <cp:keywords>Wide;band operation, CTPClassification=CTP_PUBLIC:VisualMarkings=</cp:keywords>
  <cp:lastModifiedBy>Qualcomm_R4_92</cp:lastModifiedBy>
  <cp:revision>507</cp:revision>
  <dcterms:created xsi:type="dcterms:W3CDTF">2017-05-16T04:27:47Z</dcterms:created>
  <dcterms:modified xsi:type="dcterms:W3CDTF">2019-08-30T10:10:31Z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ies>
</file>