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2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C9975-3542-4A4E-880B-0E16983AED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1C99FC-1353-482A-92AE-6B72E8243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7140CE-B906-43E8-B85D-1F7453848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6F4423-E43A-4F7A-9AE4-1B1CC2471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D35DD-BFE8-4AEE-866B-EEC06EC62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68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425FF-E70D-4943-B097-3B5838FF1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7CD3F3-F331-4FA0-AFB4-C6B08153C4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1747B-FF37-467B-B383-D9434F6C4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85AC60-23A5-4AA0-87DE-CB0F032B7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36904-C026-40A7-BEE4-88010AC38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060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99D81F-527D-42DD-B529-2042CD551E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7C959C-1344-4D0C-94BD-A1CF007725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C8DBA-7975-452E-9763-407D0DBDA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C9533-0AAF-459E-B4CA-845C2DB8D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3CA756-DB07-45A5-A26F-893F2CB9E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744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EC4-D1EC-48A8-AFCA-47A936077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315AC-A04E-4454-85C4-C2ABAE807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D67A7-A4FC-4EDC-B53E-E79FD4DFC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2BEF53-1FB7-4F32-BFD1-264E5A63B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0DAEB-1802-4D47-B46D-854FB26F8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4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6C5DA-D5A7-46A4-BB78-89B86C704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25E314-1418-4531-90C0-5A7908073D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40761F-56FF-4B20-98C9-476423D74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D1EA46-5DD3-40F3-8BF4-868064DD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A685B5-1888-4A73-8222-DFDC1417D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60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63BBC-A11D-4B1D-BC95-C0173B615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9CDBB-9A01-46F7-BD0D-35E2F68A44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70AD5C-50F9-440B-B28C-3B438EBF3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1A5BF-2339-49AE-91E5-80E2E12B5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DBDCF5-6987-4DE3-8FCD-6E36D2A9E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B58D7-C323-43FF-9DCF-32AAC40E1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904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D26F1-B664-4296-83F7-179CC21A9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E23C1-B16D-4797-8E08-37DD1FA534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99853-22B5-4C25-A062-F61956B5A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F320C9-D166-498E-B442-5D8CC49748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A465EA-F09C-4793-BC8B-0A01B9E174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7462CE-B444-410E-9DF4-68E7FFD9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FA1A34-2642-4C4C-BFB6-7548F9F7F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FF6645-07A4-40E5-83BE-273A9D662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50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429A6-5954-41E7-9CB6-324C754DE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A16006-09EC-4252-8E40-30BEDA81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ED9E21-F0BE-40C7-A595-843256AF8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297796-BD80-4746-B738-A4C0707A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6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903C87-29F8-4E4B-8FF4-4C422B7865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4BD7E0-86F5-4B70-94C0-C8EC69122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663A6-1E1E-4FC8-A536-ABE2AA558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68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0E11C-7DB6-4BD1-8E38-B985F97D0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68FB0-39E5-4285-BB44-21A7ADE980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1D5E87-4CF1-4B91-87AC-26E1956FC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DF57C3-5D55-4F07-AAF5-07EE50D1D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BD90D0-32E8-4594-AE19-D84DF7FE1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4D4431-7A76-47B5-88A3-8A349BE9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224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04A58-BFD4-42E7-8A93-3C62CF004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5BC6A9-3DBE-4D6A-80C2-33C9A2B6EB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DD4E6B-7CFF-4A10-A90B-F85F0062DF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283B16-11E4-41F8-958D-19777B4E0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2ACAF3-6AA0-4F94-AE6B-7DF2F8003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72D83-CF9C-40F0-BB86-C42FDAC2F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7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A5566E-E141-4A99-8655-4E7742053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1B5AF-2E12-4709-BE32-A5DAA3D20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837F2-EF98-451D-8589-7EF8285AE1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DEE29-42A5-4F1C-AEC7-937F17B0FEC3}" type="datetimeFigureOut">
              <a:rPr lang="en-US" smtClean="0"/>
              <a:t>08/30/2019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9DAE2-2E7A-47CF-9349-B90085338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5BB66-4114-49B2-8F70-771A0DD92B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E75F3-097A-4EA3-9626-5DD4030FC3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6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833BD-F8C2-40DA-9207-6EF813B432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Way Forward on Dynamic Power Sharing Testability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CB9FCD-BF94-4BC2-8529-BA2F99D342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Sprint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AD796C-EB94-42CE-9AA5-B17B7F2F1DE6}"/>
              </a:ext>
            </a:extLst>
          </p:cNvPr>
          <p:cNvSpPr txBox="1"/>
          <p:nvPr/>
        </p:nvSpPr>
        <p:spPr>
          <a:xfrm>
            <a:off x="870857" y="330926"/>
            <a:ext cx="50422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3GPP TSG-RAN WG4 Meeting #92</a:t>
            </a:r>
          </a:p>
          <a:p>
            <a:r>
              <a:rPr lang="en-US" sz="2400" dirty="0"/>
              <a:t>Ljubljana, Slovenia, 26-30 Aug, 2019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16A865-80EC-485C-A15B-FA0A84184546}"/>
              </a:ext>
            </a:extLst>
          </p:cNvPr>
          <p:cNvSpPr txBox="1"/>
          <p:nvPr/>
        </p:nvSpPr>
        <p:spPr>
          <a:xfrm>
            <a:off x="9723120" y="469425"/>
            <a:ext cx="1889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R4-1910332</a:t>
            </a:r>
          </a:p>
        </p:txBody>
      </p:sp>
    </p:spTree>
    <p:extLst>
      <p:ext uri="{BB962C8B-B14F-4D97-AF65-F5344CB8AC3E}">
        <p14:creationId xmlns:p14="http://schemas.microsoft.com/office/powerpoint/2010/main" val="3552252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D3B14-5C75-47F0-B722-96109333C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7F09F-8942-40F5-B496-733F5535D4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 Plenary and RAN4 have been discussing the need to be able to test dynamic power sharing for several meetings</a:t>
            </a:r>
          </a:p>
          <a:p>
            <a:r>
              <a:rPr lang="en-US" dirty="0"/>
              <a:t>Several operators have expressed interest in this topic</a:t>
            </a:r>
          </a:p>
          <a:p>
            <a:r>
              <a:rPr lang="en-US" dirty="0"/>
              <a:t>There have been contributions on this topic from several companies on this topic, but so far an agreeable way to test dynamic power sharing has not been identified.  </a:t>
            </a:r>
          </a:p>
        </p:txBody>
      </p:sp>
    </p:spTree>
    <p:extLst>
      <p:ext uri="{BB962C8B-B14F-4D97-AF65-F5344CB8AC3E}">
        <p14:creationId xmlns:p14="http://schemas.microsoft.com/office/powerpoint/2010/main" val="1371374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B66AA-457F-4431-AEBA-99BF19108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CEF827-6D2E-4D3C-B2C1-D57F6E00B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Sprint and Motorola Mobility will bring contribution(s) with proposals for testing dynamic power sharing.</a:t>
            </a:r>
          </a:p>
          <a:p>
            <a:r>
              <a:rPr lang="en-US" dirty="0"/>
              <a:t>Other companies are encouraged to bring additional contributions with proposals for testing dynamic power sharing</a:t>
            </a:r>
          </a:p>
          <a:p>
            <a:r>
              <a:rPr lang="en-US" dirty="0"/>
              <a:t>Companies are encouraged to bring numerical examples that include tolerances.</a:t>
            </a:r>
          </a:p>
          <a:p>
            <a:r>
              <a:rPr lang="en-US" dirty="0"/>
              <a:t>The testing may be outside of the current </a:t>
            </a:r>
            <a:r>
              <a:rPr lang="en-US" dirty="0" err="1"/>
              <a:t>Pcmax</a:t>
            </a:r>
            <a:r>
              <a:rPr lang="en-US" dirty="0"/>
              <a:t> sections and </a:t>
            </a:r>
            <a:r>
              <a:rPr lang="en-US" dirty="0" err="1"/>
              <a:t>Pcmax</a:t>
            </a:r>
            <a:r>
              <a:rPr lang="en-US" dirty="0"/>
              <a:t> framework.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649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</TotalTime>
  <Words>142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Dynamic Power Sharing Testability</vt:lpstr>
      <vt:lpstr>Background 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HPUE SAR vs duty cycle</dc:title>
  <dc:creator>Bill Shvodian</dc:creator>
  <cp:lastModifiedBy>Bill Shvodian</cp:lastModifiedBy>
  <cp:revision>42</cp:revision>
  <dcterms:created xsi:type="dcterms:W3CDTF">2019-07-18T15:54:06Z</dcterms:created>
  <dcterms:modified xsi:type="dcterms:W3CDTF">2019-08-30T12:14:44Z</dcterms:modified>
</cp:coreProperties>
</file>