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80" r:id="rId2"/>
    <p:sldId id="281" r:id="rId3"/>
    <p:sldId id="28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80" d="100"/>
          <a:sy n="80" d="100"/>
        </p:scale>
        <p:origin x="14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lle Vintola" userId="e42d18e4-a1bf-4bd0-92ba-d7e42de8f0b6" providerId="ADAL" clId="{412ED1E7-4746-4B4B-9AA4-52E399600F2C}"/>
    <pc:docChg chg="custSel modSld">
      <pc:chgData name="Ville Vintola" userId="e42d18e4-a1bf-4bd0-92ba-d7e42de8f0b6" providerId="ADAL" clId="{412ED1E7-4746-4B4B-9AA4-52E399600F2C}" dt="2019-08-30T12:53:36.613" v="103" actId="20577"/>
      <pc:docMkLst>
        <pc:docMk/>
      </pc:docMkLst>
      <pc:sldChg chg="modSp">
        <pc:chgData name="Ville Vintola" userId="e42d18e4-a1bf-4bd0-92ba-d7e42de8f0b6" providerId="ADAL" clId="{412ED1E7-4746-4B4B-9AA4-52E399600F2C}" dt="2019-08-30T12:53:36.613" v="103" actId="20577"/>
        <pc:sldMkLst>
          <pc:docMk/>
          <pc:sldMk cId="837966008" sldId="282"/>
        </pc:sldMkLst>
        <pc:spChg chg="mod">
          <ac:chgData name="Ville Vintola" userId="e42d18e4-a1bf-4bd0-92ba-d7e42de8f0b6" providerId="ADAL" clId="{412ED1E7-4746-4B4B-9AA4-52E399600F2C}" dt="2019-08-30T12:53:36.613" v="103" actId="20577"/>
          <ac:spMkLst>
            <pc:docMk/>
            <pc:sldMk cId="837966008" sldId="282"/>
            <ac:spMk id="3" creationId="{1F1BA785-93F9-4B68-80D5-C22D0D36A26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8/30/2019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FR</a:t>
            </a:r>
            <a:r>
              <a:rPr lang="de-DE" sz="4800" b="1" dirty="0"/>
              <a:t>2</a:t>
            </a:r>
            <a:r>
              <a:rPr lang="de-DE" sz="4800" dirty="0"/>
              <a:t> Tx diversity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Qualcomm Incorporated</a:t>
            </a:r>
            <a:r>
              <a:rPr lang="en-US" sz="28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R4-1910316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3899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#92</a:t>
            </a:r>
          </a:p>
          <a:p>
            <a:r>
              <a:rPr lang="en-GB" b="1" dirty="0"/>
              <a:t>Ljubljana, </a:t>
            </a:r>
            <a:r>
              <a:rPr lang="en-GB" b="1" dirty="0" err="1"/>
              <a:t>Sl</a:t>
            </a:r>
            <a:r>
              <a:rPr lang="en-GB" b="1" dirty="0"/>
              <a:t>, 26-30 Aug 2019</a:t>
            </a:r>
            <a:endParaRPr lang="en-US" dirty="0"/>
          </a:p>
          <a:p>
            <a:r>
              <a:rPr lang="en-GB" b="1" dirty="0"/>
              <a:t>Agenda: 7.5.6.1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E413C-4699-463F-9FE5-68778413F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1B471E-2DE3-4870-A260-C24405D28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Discussion motivated by two papers on clarifying on how to enable TX diversity in RAN4 requirements</a:t>
            </a:r>
          </a:p>
          <a:p>
            <a:pPr lvl="1"/>
            <a:r>
              <a:rPr lang="en-US" dirty="0"/>
              <a:t>[1] R4-1908472, “How to enable TX diversity type UEs	“, Qualcomm Incorporated</a:t>
            </a:r>
          </a:p>
          <a:p>
            <a:pPr lvl="1"/>
            <a:r>
              <a:rPr lang="en-US" dirty="0"/>
              <a:t>[2] R4-1909922, “On UL MIMO and Tx diversity requirements”, Huawei</a:t>
            </a:r>
          </a:p>
          <a:p>
            <a:r>
              <a:rPr lang="en-US" dirty="0"/>
              <a:t>Contentious issues were </a:t>
            </a:r>
          </a:p>
          <a:p>
            <a:pPr lvl="1"/>
            <a:r>
              <a:rPr lang="en-US" dirty="0"/>
              <a:t>A) If </a:t>
            </a:r>
            <a:r>
              <a:rPr lang="en-US" dirty="0" err="1"/>
              <a:t>tx</a:t>
            </a:r>
            <a:r>
              <a:rPr lang="en-US" dirty="0"/>
              <a:t> diversity is allowed for UE’s that don’t support UL MIMO</a:t>
            </a:r>
          </a:p>
          <a:p>
            <a:pPr lvl="1"/>
            <a:r>
              <a:rPr lang="en-US" dirty="0"/>
              <a:t>B) If </a:t>
            </a:r>
            <a:r>
              <a:rPr lang="en-US" dirty="0" err="1"/>
              <a:t>tx</a:t>
            </a:r>
            <a:r>
              <a:rPr lang="en-US" dirty="0"/>
              <a:t> separate requirements for </a:t>
            </a:r>
            <a:r>
              <a:rPr lang="en-US" dirty="0" err="1"/>
              <a:t>tx</a:t>
            </a:r>
            <a:r>
              <a:rPr lang="en-US" dirty="0"/>
              <a:t> diversity should be specified or not</a:t>
            </a:r>
          </a:p>
          <a:p>
            <a:r>
              <a:rPr lang="en-US" dirty="0"/>
              <a:t>Additionally, one TE vendor expressed their worry that current test setup is not designed to support </a:t>
            </a:r>
            <a:r>
              <a:rPr lang="en-US" dirty="0" err="1"/>
              <a:t>tx</a:t>
            </a:r>
            <a:r>
              <a:rPr lang="en-US" dirty="0"/>
              <a:t> diversity according to RAN1 agreements</a:t>
            </a:r>
          </a:p>
          <a:p>
            <a:r>
              <a:rPr lang="en-US" dirty="0"/>
              <a:t>In offline comments concern on testing TX diversity only for UEs with ULMIMO support was expressed since it excludes any test for </a:t>
            </a:r>
            <a:r>
              <a:rPr lang="en-US" dirty="0" err="1"/>
              <a:t>Ues</a:t>
            </a:r>
            <a:r>
              <a:rPr lang="en-US" dirty="0"/>
              <a:t> that support SRS antenna switching and TX diversity</a:t>
            </a:r>
          </a:p>
        </p:txBody>
      </p:sp>
    </p:spTree>
    <p:extLst>
      <p:ext uri="{BB962C8B-B14F-4D97-AF65-F5344CB8AC3E}">
        <p14:creationId xmlns:p14="http://schemas.microsoft.com/office/powerpoint/2010/main" val="534422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B1F97-BFE3-4451-A1A7-9F580C979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Tx diversity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BA785-93F9-4B68-80D5-C22D0D36A2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TX diversity is enabled in requirements for all features and UE types in UE RF specifications</a:t>
            </a:r>
          </a:p>
          <a:p>
            <a:r>
              <a:rPr lang="en-US" dirty="0"/>
              <a:t>No separate requirements for TX diversity is written</a:t>
            </a:r>
          </a:p>
          <a:p>
            <a:r>
              <a:rPr lang="en-US" dirty="0"/>
              <a:t>RAN4 will follow RAN1 agreements and enable requirements to accommodate TX diversity for all UEs</a:t>
            </a:r>
          </a:p>
          <a:p>
            <a:r>
              <a:rPr lang="en-US" dirty="0"/>
              <a:t>LS to RAN5 will be sent to ask them to confirm feasibility of TX diversity testing</a:t>
            </a:r>
          </a:p>
        </p:txBody>
      </p:sp>
    </p:spTree>
    <p:extLst>
      <p:ext uri="{BB962C8B-B14F-4D97-AF65-F5344CB8AC3E}">
        <p14:creationId xmlns:p14="http://schemas.microsoft.com/office/powerpoint/2010/main" val="837966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23582</TotalTime>
  <Words>114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FR2 Tx diversity</vt:lpstr>
      <vt:lpstr>Background</vt:lpstr>
      <vt:lpstr>WF on Tx diversity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Qualcomm_R4_92</cp:lastModifiedBy>
  <cp:revision>508</cp:revision>
  <dcterms:created xsi:type="dcterms:W3CDTF">2017-05-16T04:27:47Z</dcterms:created>
  <dcterms:modified xsi:type="dcterms:W3CDTF">2019-08-30T12:53:39Z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