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80" r:id="rId2"/>
    <p:sldId id="282" r:id="rId3"/>
    <p:sldId id="281"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EEF3"/>
    <a:srgbClr val="DAEE7B"/>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65" autoAdjust="0"/>
    <p:restoredTop sz="90157" autoAdjust="0"/>
  </p:normalViewPr>
  <p:slideViewPr>
    <p:cSldViewPr snapToGrid="0">
      <p:cViewPr varScale="1">
        <p:scale>
          <a:sx n="80" d="100"/>
          <a:sy n="80" d="100"/>
        </p:scale>
        <p:origin x="144" y="4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5D01E2-2095-48A3-B9B4-79A54BB34598}" type="datetimeFigureOut">
              <a:rPr lang="en-US" smtClean="0"/>
              <a:t>8/29/2019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B52189-F625-4389-8581-FC4FE6283C09}" type="slidenum">
              <a:rPr lang="en-US" smtClean="0"/>
              <a:t>‹#›</a:t>
            </a:fld>
            <a:endParaRPr lang="en-US"/>
          </a:p>
        </p:txBody>
      </p:sp>
    </p:spTree>
    <p:extLst>
      <p:ext uri="{BB962C8B-B14F-4D97-AF65-F5344CB8AC3E}">
        <p14:creationId xmlns:p14="http://schemas.microsoft.com/office/powerpoint/2010/main" val="3904203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E09647D-FB41-448B-8166-164518DC9D43}" type="datetimeFigureOut">
              <a:rPr lang="en-US" smtClean="0"/>
              <a:t>8/29/2019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071238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8/29/2019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767432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8/29/2019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156597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09647D-FB41-448B-8166-164518DC9D43}" type="datetimeFigureOut">
              <a:rPr lang="en-US" smtClean="0"/>
              <a:t>8/29/2019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06680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E09647D-FB41-448B-8166-164518DC9D43}" type="datetimeFigureOut">
              <a:rPr lang="en-US" smtClean="0"/>
              <a:t>8/29/2019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793876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09647D-FB41-448B-8166-164518DC9D43}" type="datetimeFigureOut">
              <a:rPr lang="en-US" smtClean="0"/>
              <a:t>8/29/2019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11420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09647D-FB41-448B-8166-164518DC9D43}" type="datetimeFigureOut">
              <a:rPr lang="en-US" smtClean="0"/>
              <a:t>8/29/2019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388874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09647D-FB41-448B-8166-164518DC9D43}" type="datetimeFigureOut">
              <a:rPr lang="en-US" smtClean="0"/>
              <a:t>8/29/2019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950751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09647D-FB41-448B-8166-164518DC9D43}" type="datetimeFigureOut">
              <a:rPr lang="en-US" smtClean="0"/>
              <a:t>8/29/2019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406038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t>8/29/2019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554007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E09647D-FB41-448B-8166-164518DC9D43}" type="datetimeFigureOut">
              <a:rPr lang="en-US" smtClean="0"/>
              <a:t>8/29/2019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076820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09647D-FB41-448B-8166-164518DC9D43}" type="datetimeFigureOut">
              <a:rPr lang="en-US" smtClean="0"/>
              <a:t>8/29/2019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D926F-61E7-4178-9856-62CA148A80CF}" type="slidenum">
              <a:rPr lang="en-US" smtClean="0"/>
              <a:t>‹#›</a:t>
            </a:fld>
            <a:endParaRPr lang="en-US"/>
          </a:p>
        </p:txBody>
      </p:sp>
    </p:spTree>
    <p:extLst>
      <p:ext uri="{BB962C8B-B14F-4D97-AF65-F5344CB8AC3E}">
        <p14:creationId xmlns:p14="http://schemas.microsoft.com/office/powerpoint/2010/main" val="1724138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6313" y="1122363"/>
            <a:ext cx="11386457" cy="2387600"/>
          </a:xfrm>
        </p:spPr>
        <p:txBody>
          <a:bodyPr>
            <a:normAutofit/>
          </a:bodyPr>
          <a:lstStyle/>
          <a:p>
            <a:r>
              <a:rPr lang="de-DE" sz="4800" dirty="0"/>
              <a:t>WF on FR</a:t>
            </a:r>
            <a:r>
              <a:rPr lang="de-DE" sz="4800" b="1" dirty="0"/>
              <a:t>2</a:t>
            </a:r>
            <a:r>
              <a:rPr lang="de-DE" sz="4800" dirty="0"/>
              <a:t> Inter-band CA</a:t>
            </a:r>
            <a:endParaRPr lang="en-US" sz="4800" dirty="0"/>
          </a:p>
        </p:txBody>
      </p:sp>
      <p:sp>
        <p:nvSpPr>
          <p:cNvPr id="3" name="Subtitle 2"/>
          <p:cNvSpPr>
            <a:spLocks noGrp="1"/>
          </p:cNvSpPr>
          <p:nvPr>
            <p:ph type="subTitle" idx="1"/>
          </p:nvPr>
        </p:nvSpPr>
        <p:spPr>
          <a:xfrm>
            <a:off x="1530369" y="4800599"/>
            <a:ext cx="9144000" cy="1369945"/>
          </a:xfrm>
        </p:spPr>
        <p:txBody>
          <a:bodyPr>
            <a:normAutofit/>
          </a:bodyPr>
          <a:lstStyle/>
          <a:p>
            <a:r>
              <a:rPr lang="en-US" sz="2800" dirty="0"/>
              <a:t>Qualcomm Incorporated, </a:t>
            </a:r>
            <a:r>
              <a:rPr lang="en-US" sz="2800" dirty="0">
                <a:solidFill>
                  <a:srgbClr val="FF0000"/>
                </a:solidFill>
              </a:rPr>
              <a:t>Apple Inc.</a:t>
            </a:r>
          </a:p>
        </p:txBody>
      </p:sp>
      <p:sp>
        <p:nvSpPr>
          <p:cNvPr id="4" name="TextBox 3"/>
          <p:cNvSpPr txBox="1"/>
          <p:nvPr/>
        </p:nvSpPr>
        <p:spPr>
          <a:xfrm>
            <a:off x="10436087" y="218661"/>
            <a:ext cx="1520687" cy="369332"/>
          </a:xfrm>
          <a:prstGeom prst="rect">
            <a:avLst/>
          </a:prstGeom>
          <a:noFill/>
        </p:spPr>
        <p:txBody>
          <a:bodyPr wrap="square" rtlCol="0">
            <a:spAutoFit/>
          </a:bodyPr>
          <a:lstStyle/>
          <a:p>
            <a:r>
              <a:rPr lang="en-US" b="1" dirty="0"/>
              <a:t>R4-1910283</a:t>
            </a:r>
          </a:p>
        </p:txBody>
      </p:sp>
      <p:sp>
        <p:nvSpPr>
          <p:cNvPr id="5" name="テキスト ボックス 3"/>
          <p:cNvSpPr txBox="1"/>
          <p:nvPr/>
        </p:nvSpPr>
        <p:spPr>
          <a:xfrm>
            <a:off x="107504" y="180688"/>
            <a:ext cx="3389902" cy="923330"/>
          </a:xfrm>
          <a:prstGeom prst="rect">
            <a:avLst/>
          </a:prstGeom>
          <a:noFill/>
        </p:spPr>
        <p:txBody>
          <a:bodyPr wrap="none" rtlCol="0">
            <a:spAutoFit/>
          </a:bodyPr>
          <a:lstStyle/>
          <a:p>
            <a:r>
              <a:rPr lang="en-GB" b="1" dirty="0"/>
              <a:t>3GPP TSG-RAN WG4 Meeting #92</a:t>
            </a:r>
          </a:p>
          <a:p>
            <a:r>
              <a:rPr lang="en-GB" b="1" dirty="0"/>
              <a:t>Ljubljana, </a:t>
            </a:r>
            <a:r>
              <a:rPr lang="en-GB" b="1" dirty="0" err="1"/>
              <a:t>Sl</a:t>
            </a:r>
            <a:r>
              <a:rPr lang="en-GB" b="1" dirty="0"/>
              <a:t>, 26-30 Aug 2019</a:t>
            </a:r>
            <a:endParaRPr lang="en-US" dirty="0"/>
          </a:p>
          <a:p>
            <a:r>
              <a:rPr lang="en-GB" b="1" dirty="0"/>
              <a:t>Agenda: 9.13.7</a:t>
            </a:r>
            <a:endParaRPr lang="en-US" b="1" dirty="0"/>
          </a:p>
        </p:txBody>
      </p:sp>
    </p:spTree>
    <p:extLst>
      <p:ext uri="{BB962C8B-B14F-4D97-AF65-F5344CB8AC3E}">
        <p14:creationId xmlns:p14="http://schemas.microsoft.com/office/powerpoint/2010/main" val="2072106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3ACB96-5EB9-4B53-9E45-26131119450E}"/>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89FEB596-98D6-4046-98CD-784653D5AED3}"/>
              </a:ext>
            </a:extLst>
          </p:cNvPr>
          <p:cNvSpPr>
            <a:spLocks noGrp="1"/>
          </p:cNvSpPr>
          <p:nvPr>
            <p:ph idx="1"/>
          </p:nvPr>
        </p:nvSpPr>
        <p:spPr/>
        <p:txBody>
          <a:bodyPr/>
          <a:lstStyle/>
          <a:p>
            <a:r>
              <a:rPr lang="en-US" dirty="0"/>
              <a:t>Network performance and testability may have challenges if UE is not capable for beamforming to same directions for both bands concurrently</a:t>
            </a:r>
          </a:p>
          <a:p>
            <a:r>
              <a:rPr lang="en-US" dirty="0"/>
              <a:t>If same hardware components are shared in the signal paths, large power imbalance will cause receiver SNR degradation since the other band will jam the other band. Similarly, shared HW can not process symbols with larger time difference than ½ CP</a:t>
            </a:r>
          </a:p>
          <a:p>
            <a:pPr marL="0" indent="0">
              <a:buNone/>
            </a:pPr>
            <a:endParaRPr lang="en-US" dirty="0"/>
          </a:p>
        </p:txBody>
      </p:sp>
    </p:spTree>
    <p:extLst>
      <p:ext uri="{BB962C8B-B14F-4D97-AF65-F5344CB8AC3E}">
        <p14:creationId xmlns:p14="http://schemas.microsoft.com/office/powerpoint/2010/main" val="2572963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C3CB6-6546-4BC0-9F58-BFD5B5D3C1F9}"/>
              </a:ext>
            </a:extLst>
          </p:cNvPr>
          <p:cNvSpPr>
            <a:spLocks noGrp="1"/>
          </p:cNvSpPr>
          <p:nvPr>
            <p:ph type="title"/>
          </p:nvPr>
        </p:nvSpPr>
        <p:spPr/>
        <p:txBody>
          <a:bodyPr/>
          <a:lstStyle/>
          <a:p>
            <a:r>
              <a:rPr lang="en-US" dirty="0"/>
              <a:t>WF</a:t>
            </a:r>
          </a:p>
        </p:txBody>
      </p:sp>
      <p:sp>
        <p:nvSpPr>
          <p:cNvPr id="3" name="Content Placeholder 2">
            <a:extLst>
              <a:ext uri="{FF2B5EF4-FFF2-40B4-BE49-F238E27FC236}">
                <a16:creationId xmlns:a16="http://schemas.microsoft.com/office/drawing/2014/main" id="{3009B557-FBA6-4C20-88E3-E6AD76CF0C40}"/>
              </a:ext>
            </a:extLst>
          </p:cNvPr>
          <p:cNvSpPr>
            <a:spLocks noGrp="1"/>
          </p:cNvSpPr>
          <p:nvPr>
            <p:ph idx="1"/>
          </p:nvPr>
        </p:nvSpPr>
        <p:spPr/>
        <p:txBody>
          <a:bodyPr/>
          <a:lstStyle/>
          <a:p>
            <a:r>
              <a:rPr lang="en-GB" dirty="0"/>
              <a:t>UE requirements will be applicable under moderate power imbalance, exact number is FFS</a:t>
            </a:r>
          </a:p>
          <a:p>
            <a:r>
              <a:rPr lang="en-US" dirty="0"/>
              <a:t>Companies are encouraged to study feasibility of existing 8 </a:t>
            </a:r>
            <a:r>
              <a:rPr lang="en-US" dirty="0" err="1"/>
              <a:t>usec</a:t>
            </a:r>
            <a:r>
              <a:rPr lang="en-US" dirty="0"/>
              <a:t> time difference requirement of the received symbols</a:t>
            </a:r>
          </a:p>
          <a:p>
            <a:r>
              <a:rPr lang="en-GB" dirty="0"/>
              <a:t>For FR2 inter-band </a:t>
            </a:r>
            <a:r>
              <a:rPr lang="en-GB" dirty="0">
                <a:solidFill>
                  <a:srgbClr val="FF0000"/>
                </a:solidFill>
              </a:rPr>
              <a:t>downlink</a:t>
            </a:r>
            <a:r>
              <a:rPr lang="en-GB" dirty="0"/>
              <a:t> CA </a:t>
            </a:r>
            <a:r>
              <a:rPr lang="en-GB" dirty="0">
                <a:solidFill>
                  <a:srgbClr val="FF0000"/>
                </a:solidFill>
              </a:rPr>
              <a:t>(28 + 39 GHz)</a:t>
            </a:r>
            <a:r>
              <a:rPr lang="en-GB" dirty="0"/>
              <a:t>, requirement derivation for spherical coverage assumes UE is capable for forming a beam towards the same directions on both bands simultaneously</a:t>
            </a:r>
          </a:p>
          <a:p>
            <a:endParaRPr lang="en-GB" b="1" dirty="0"/>
          </a:p>
          <a:p>
            <a:endParaRPr lang="en-US" dirty="0"/>
          </a:p>
          <a:p>
            <a:endParaRPr lang="en-US" dirty="0"/>
          </a:p>
        </p:txBody>
      </p:sp>
    </p:spTree>
    <p:extLst>
      <p:ext uri="{BB962C8B-B14F-4D97-AF65-F5344CB8AC3E}">
        <p14:creationId xmlns:p14="http://schemas.microsoft.com/office/powerpoint/2010/main" val="23224536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22486</TotalTime>
  <Words>158</Words>
  <Application>Microsoft Office PowerPoint</Application>
  <PresentationFormat>Widescreen</PresentationFormat>
  <Paragraphs>14</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WF on FR2 Inter-band CA</vt:lpstr>
      <vt:lpstr>Background</vt:lpstr>
      <vt:lpstr>WF</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further clarification for wideband operation</dc:title>
  <dc:creator>vvintola@qti.qualcomm.com</dc:creator>
  <cp:keywords>Wide;band operation, CTPClassification=CTP_PUBLIC:VisualMarkings=</cp:keywords>
  <cp:lastModifiedBy>Qualcomm_R4_92</cp:lastModifiedBy>
  <cp:revision>500</cp:revision>
  <dcterms:created xsi:type="dcterms:W3CDTF">2017-05-16T04:27:47Z</dcterms:created>
  <dcterms:modified xsi:type="dcterms:W3CDTF">2019-08-29T13:59:44Z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6bd48086-dee8-488e-8462-ca57077ee532</vt:lpwstr>
  </property>
  <property fmtid="{D5CDD505-2E9C-101B-9397-08002B2CF9AE}" pid="3" name="CTP_TimeStamp">
    <vt:lpwstr>2017-12-02 00:42:09Z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_NewReviewCycle">
    <vt:lpwstr/>
  </property>
  <property fmtid="{D5CDD505-2E9C-101B-9397-08002B2CF9AE}" pid="8" name="CTPClassification">
    <vt:lpwstr>CTP_PUBLIC</vt:lpwstr>
  </property>
</Properties>
</file>