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B7A16-33EB-44AF-ABD4-881E9B4DB0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4BD9D-FA31-4B18-B370-D4027CB333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D67AB-D2B7-4B87-A75B-B19C3D016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617DB-9597-4E1B-879C-A04D72F2E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C5622-09C3-4A16-82F3-FE7C4FD81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876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FE4B8-5D8F-484B-9FD6-2B768E070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A5A99E-956D-468B-9162-30CF32283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1FBE0C-8BE8-4040-BDB9-38F489129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3CB45-A8D8-4478-86E6-69DDDC482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F11D6-00E4-416E-8DAC-56B3CC787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812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CDAF17-E7BE-42A0-9C8B-C85B59B308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741FC-C3AA-487F-91FA-13BEE34505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2E70A-65CC-45FB-84FF-53077F01E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2FA65-BB22-49B2-98EB-536DF728A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A4F41A-08FB-455D-9BE1-0DEECF950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601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2626E-3F61-467C-B76E-5780559B3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FE216-E662-4412-AEC6-EBB9EFD8C7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F646-CDE1-4BC3-B2BF-F839D2506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77FB2-8D32-4EE3-B4DC-64D8135CA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6B826-A406-4E1A-A185-EC64758E8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37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059C4-06F7-4919-A24E-85F7F05DF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0DC0A5-619E-4DF3-B428-22925E53A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CA776-F6BD-44E4-AFA9-FBF046242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07940-1942-4E69-87DB-F4F9279CE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F6A28-107C-4F8A-9976-FBE6BD306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287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8440B-1CBD-4591-9D3D-0FF02B7F6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CAD64-54F5-43E0-A02C-521AD85E72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172D17-5DBC-461E-B14A-71AC931094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F4F4F2-AC9C-4686-B9E8-70053135B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89181E-3895-4703-9882-72325E4D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85031-36A5-4653-9187-BB88335BF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9065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3448D-2C2E-4934-A3E1-752D543F0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005D9-F88C-47E8-B389-B1AA16184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670049-7512-4002-84B9-648B9541E2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8A6B2-A7BC-4584-A4C5-3996CF778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0E5D33-6957-487D-A4B2-43D0B3BE52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C1C440-C94C-46BD-B6FE-0842597C8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863183-CC3C-48DF-A15B-85DBEBCD2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FF053-AC42-4D57-A571-80F3658BE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6251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B4126-D6E1-4F2A-8BCB-84842539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4E21C7-4943-4747-8320-3396EE710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45CDDF-F961-42A9-A3E6-7AF9EC752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AFB6AA-D5E5-4163-A167-A7574EBD8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5125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5F1412-0D0A-42CF-8EBA-5C6B30EBF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C7D820-DE14-4BAC-94F6-E74D8B14B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56506-BBC0-4951-963E-BB9355910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9141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16F5-6BCC-4157-B8BB-B7F4045F0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1AF85-1911-4CD4-B208-1F45F777C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83B2B9-EBCA-446F-B06C-0E5C6BC0A9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DBE932-263F-4ADD-A23C-D68ED7941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8FD4E5-CA72-4022-8926-9A665B0D6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722A3-4311-43A6-ABEA-5DA24C8C6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990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3676B-30F7-40B7-BB87-530F76333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8E139C-E97B-43F6-8FFB-D7BD543D18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2C5DEB-89CE-41F7-84C0-1869B5A551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06A12C-98A8-43B2-8B9B-F48E1B759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8C023-96F9-4C17-9B46-14A7C4234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4EBBB2-96C5-4433-A604-FBD5EE30A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9837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8DADC0-D74F-4BA9-A123-742A2CC04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16D08-DFA9-47ED-8030-C6720B3B0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4EFF0-E40E-4C34-9938-E8EFD13F96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B156B-4E37-4C34-84B3-07529685FA81}" type="datetimeFigureOut">
              <a:rPr kumimoji="1" lang="ja-JP" altLang="en-US" smtClean="0"/>
              <a:t>2019/8/29</a:t>
            </a:fld>
            <a:endParaRPr kumimoji="1" lang="ja-JP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27347F-12E8-4DE5-92C6-DF9FA0DCB7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0E040-20F4-4E98-966E-420A11EB83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7ADDB-6D93-4A38-ABAE-CC16C24C68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8378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Way forward on LTE UE HST performance requirements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NTT DOCOMO, INC.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8719717" y="88728"/>
            <a:ext cx="32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R4-1910101</a:t>
            </a:r>
          </a:p>
          <a:p>
            <a:pPr algn="r"/>
            <a:r>
              <a:rPr lang="en-US" altLang="ja-JP" sz="2000" b="1" dirty="0" smtClean="0"/>
              <a:t>Document for:</a:t>
            </a:r>
            <a:r>
              <a:rPr lang="en-US" altLang="ja-JP" sz="2000" dirty="0" smtClean="0"/>
              <a:t>	Approval</a:t>
            </a:r>
            <a:endParaRPr lang="ja-JP" altLang="en-US" sz="2000" dirty="0" smtClean="0"/>
          </a:p>
          <a:p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12546" y="190500"/>
            <a:ext cx="7273774" cy="74721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3GPP TSG-RAN WG4 Meeting #92	                                               </a:t>
            </a:r>
          </a:p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Ljubljana, SI, 26th– 30th Aug, 2019</a:t>
            </a:r>
          </a:p>
        </p:txBody>
      </p:sp>
    </p:spTree>
    <p:extLst>
      <p:ext uri="{BB962C8B-B14F-4D97-AF65-F5344CB8AC3E}">
        <p14:creationId xmlns:p14="http://schemas.microsoft.com/office/powerpoint/2010/main" val="367324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Single tap HST test </a:t>
            </a:r>
            <a:r>
              <a:rPr lang="en-US" altLang="ja-JP" dirty="0" smtClean="0"/>
              <a:t>with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500km/h velocity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lvl="0" hangingPunct="0"/>
            <a:r>
              <a:rPr lang="en-US" altLang="ja-JP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Agreement</a:t>
            </a:r>
          </a:p>
          <a:p>
            <a:pPr lvl="1" hangingPunct="0"/>
            <a:r>
              <a:rPr lang="en-US" altLang="ja-JP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 </a:t>
            </a:r>
            <a:r>
              <a:rPr lang="en-US" altLang="ja-JP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HST demodulation performance requirement in HST single tap channel model with maximum Doppler shift 972Hz. </a:t>
            </a:r>
            <a:endParaRPr lang="ja-JP" altLang="ja-JP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hangingPunct="0"/>
            <a:r>
              <a:rPr lang="en-US" altLang="ja-JP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applicability rule will be introduced.</a:t>
            </a:r>
            <a:endParaRPr lang="ja-JP" altLang="ja-JP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1"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simulation results in next meeting</a:t>
            </a:r>
          </a:p>
          <a:p>
            <a:pPr lvl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Use simulation settings from Rel-14 HST-SFN channel as a baseline but replace HST-SFN model by single </a:t>
            </a:r>
            <a:r>
              <a:rPr lang="en-US" altLang="ja-JP" smtClean="0">
                <a:latin typeface="Arial" panose="020B0604020202020204" pitchFamily="34" charset="0"/>
                <a:cs typeface="Arial" panose="020B0604020202020204" pitchFamily="34" charset="0"/>
              </a:rPr>
              <a:t>tap model.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50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4RX tests with </a:t>
            </a:r>
            <a:r>
              <a:rPr lang="en-US" altLang="ja-JP" smtClean="0"/>
              <a:t>500km/h velocity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Agreement</a:t>
            </a:r>
          </a:p>
          <a:p>
            <a:pPr lvl="1"/>
            <a:r>
              <a:rPr lang="en-US" altLang="ja-JP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Specify </a:t>
            </a:r>
            <a:r>
              <a:rPr lang="en-US" altLang="ja-JP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test case with 4Rx for high speed scenario and the corresponding applicability rule</a:t>
            </a:r>
            <a:r>
              <a:rPr lang="en-US" altLang="ja-JP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simulation results in next meeting</a:t>
            </a:r>
          </a:p>
          <a:p>
            <a:pPr lvl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assumption is based on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the agreed CR [1].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92583" y="6176963"/>
            <a:ext cx="9044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[</a:t>
            </a:r>
            <a:r>
              <a:rPr kumimoji="1" lang="en-US" altLang="ja-JP" dirty="0"/>
              <a:t>1] R4-1910099, CR: </a:t>
            </a:r>
            <a:r>
              <a:rPr kumimoji="1" lang="en-US" altLang="ja-JP" dirty="0" err="1"/>
              <a:t>Demod</a:t>
            </a:r>
            <a:r>
              <a:rPr kumimoji="1" lang="en-US" altLang="ja-JP" dirty="0"/>
              <a:t> test definition for HST in 500km/h </a:t>
            </a:r>
            <a:r>
              <a:rPr kumimoji="1" lang="en-US" altLang="ja-JP" dirty="0" smtClean="0"/>
              <a:t>speed</a:t>
            </a:r>
            <a:r>
              <a:rPr kumimoji="1" lang="en-US" altLang="ja-JP" dirty="0"/>
              <a:t>, Qualcomm Incorporated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524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HST-SFN CA tests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FFS: applicability rule for HST-SFN CA tests</a:t>
            </a:r>
          </a:p>
          <a:p>
            <a:pPr lvl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Option1: Reuse 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test methodology, requirements applicability and test rules from the normal CA test for non HST scenario with Transmission mode 3 (i.e. Sections 8.1.2.3 and 8.2.1.3.1 from TS 36.101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lvl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Other options are not preclude.</a:t>
            </a:r>
          </a:p>
        </p:txBody>
      </p:sp>
    </p:spTree>
    <p:extLst>
      <p:ext uri="{BB962C8B-B14F-4D97-AF65-F5344CB8AC3E}">
        <p14:creationId xmlns:p14="http://schemas.microsoft.com/office/powerpoint/2010/main" val="33510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F用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F用" id="{8EAA9A7F-F142-4AB9-A303-874A9CECAEC1}" vid="{8C04459B-E05C-43CB-B4A3-BAA6F1633C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WF用</Template>
  <TotalTime>205</TotalTime>
  <Words>198</Words>
  <Application>Microsoft Office PowerPoint</Application>
  <PresentationFormat>ワイド画面</PresentationFormat>
  <Paragraphs>24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等线</vt:lpstr>
      <vt:lpstr>等线 Light</vt:lpstr>
      <vt:lpstr>游ゴシック</vt:lpstr>
      <vt:lpstr>游ゴシック Light</vt:lpstr>
      <vt:lpstr>Arial</vt:lpstr>
      <vt:lpstr>Calibri</vt:lpstr>
      <vt:lpstr>Calibri Light</vt:lpstr>
      <vt:lpstr>WF用</vt:lpstr>
      <vt:lpstr>Way forward on LTE UE HST performance requirements</vt:lpstr>
      <vt:lpstr>Single tap HST test with 500km/h velocity</vt:lpstr>
      <vt:lpstr>4RX tests with 500km/h velocity</vt:lpstr>
      <vt:lpstr>HST-SFN CA tests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xxx</dc:title>
  <dc:creator>高田 卓馬</dc:creator>
  <cp:lastModifiedBy>高田 卓馬</cp:lastModifiedBy>
  <cp:revision>25</cp:revision>
  <dcterms:created xsi:type="dcterms:W3CDTF">2019-08-29T07:27:11Z</dcterms:created>
  <dcterms:modified xsi:type="dcterms:W3CDTF">2019-08-29T18:36:13Z</dcterms:modified>
</cp:coreProperties>
</file>