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4" r:id="rId3"/>
    <p:sldId id="286" r:id="rId4"/>
    <p:sldId id="287" r:id="rId5"/>
    <p:sldId id="28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1F710E-FB89-4864-8EE6-306D3C57AC11}" v="30" dt="2019-08-28T10:21:20.1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0" d="100"/>
          <a:sy n="110" d="100"/>
        </p:scale>
        <p:origin x="21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C01F710E-FB89-4864-8EE6-306D3C57AC11}"/>
    <pc:docChg chg="undo redo custSel addSld delSld modSld modSection">
      <pc:chgData name="Gaurav Nigam" userId="5d6eecaa-87af-434f-b1c7-8f35e61232ad" providerId="ADAL" clId="{C01F710E-FB89-4864-8EE6-306D3C57AC11}" dt="2019-08-28T14:02:03.892" v="1238" actId="20577"/>
      <pc:docMkLst>
        <pc:docMk/>
      </pc:docMkLst>
      <pc:sldChg chg="modSp">
        <pc:chgData name="Gaurav Nigam" userId="5d6eecaa-87af-434f-b1c7-8f35e61232ad" providerId="ADAL" clId="{C01F710E-FB89-4864-8EE6-306D3C57AC11}" dt="2019-08-28T14:02:03.892" v="1238" actId="20577"/>
        <pc:sldMkLst>
          <pc:docMk/>
          <pc:sldMk cId="2885410223" sldId="256"/>
        </pc:sldMkLst>
        <pc:spChg chg="mod">
          <ac:chgData name="Gaurav Nigam" userId="5d6eecaa-87af-434f-b1c7-8f35e61232ad" providerId="ADAL" clId="{C01F710E-FB89-4864-8EE6-306D3C57AC11}" dt="2019-08-27T21:00:40.137" v="63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C01F710E-FB89-4864-8EE6-306D3C57AC11}" dt="2019-08-28T10:47:44.879" v="1228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C01F710E-FB89-4864-8EE6-306D3C57AC11}" dt="2019-08-28T14:02:03.892" v="1238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C01F710E-FB89-4864-8EE6-306D3C57AC11}" dt="2019-08-28T10:22:19.673" v="1202" actId="20577"/>
        <pc:sldMkLst>
          <pc:docMk/>
          <pc:sldMk cId="488210406" sldId="284"/>
        </pc:sldMkLst>
        <pc:spChg chg="mod">
          <ac:chgData name="Gaurav Nigam" userId="5d6eecaa-87af-434f-b1c7-8f35e61232ad" providerId="ADAL" clId="{C01F710E-FB89-4864-8EE6-306D3C57AC11}" dt="2019-08-27T21:02:33.063" v="152" actId="20577"/>
          <ac:spMkLst>
            <pc:docMk/>
            <pc:sldMk cId="488210406" sldId="284"/>
            <ac:spMk id="2" creationId="{00000000-0000-0000-0000-000000000000}"/>
          </ac:spMkLst>
        </pc:spChg>
        <pc:spChg chg="mod">
          <ac:chgData name="Gaurav Nigam" userId="5d6eecaa-87af-434f-b1c7-8f35e61232ad" providerId="ADAL" clId="{C01F710E-FB89-4864-8EE6-306D3C57AC11}" dt="2019-08-28T10:22:19.673" v="1202" actId="20577"/>
          <ac:spMkLst>
            <pc:docMk/>
            <pc:sldMk cId="488210406" sldId="284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C01F710E-FB89-4864-8EE6-306D3C57AC11}" dt="2019-08-27T21:14:43.165" v="681" actId="2696"/>
        <pc:sldMkLst>
          <pc:docMk/>
          <pc:sldMk cId="2725510570" sldId="285"/>
        </pc:sldMkLst>
      </pc:sldChg>
      <pc:sldChg chg="modSp add">
        <pc:chgData name="Gaurav Nigam" userId="5d6eecaa-87af-434f-b1c7-8f35e61232ad" providerId="ADAL" clId="{C01F710E-FB89-4864-8EE6-306D3C57AC11}" dt="2019-08-28T10:18:24.012" v="1176" actId="207"/>
        <pc:sldMkLst>
          <pc:docMk/>
          <pc:sldMk cId="3820499921" sldId="286"/>
        </pc:sldMkLst>
        <pc:spChg chg="mod">
          <ac:chgData name="Gaurav Nigam" userId="5d6eecaa-87af-434f-b1c7-8f35e61232ad" providerId="ADAL" clId="{C01F710E-FB89-4864-8EE6-306D3C57AC11}" dt="2019-08-27T21:08:32.050" v="434" actId="20577"/>
          <ac:spMkLst>
            <pc:docMk/>
            <pc:sldMk cId="3820499921" sldId="286"/>
            <ac:spMk id="2" creationId="{00000000-0000-0000-0000-000000000000}"/>
          </ac:spMkLst>
        </pc:spChg>
        <pc:spChg chg="mod">
          <ac:chgData name="Gaurav Nigam" userId="5d6eecaa-87af-434f-b1c7-8f35e61232ad" providerId="ADAL" clId="{C01F710E-FB89-4864-8EE6-306D3C57AC11}" dt="2019-08-28T10:18:24.012" v="1176" actId="207"/>
          <ac:spMkLst>
            <pc:docMk/>
            <pc:sldMk cId="3820499921" sldId="286"/>
            <ac:spMk id="3" creationId="{00000000-0000-0000-0000-000000000000}"/>
          </ac:spMkLst>
        </pc:spChg>
      </pc:sldChg>
      <pc:sldChg chg="modSp add">
        <pc:chgData name="Gaurav Nigam" userId="5d6eecaa-87af-434f-b1c7-8f35e61232ad" providerId="ADAL" clId="{C01F710E-FB89-4864-8EE6-306D3C57AC11}" dt="2019-08-27T21:17:21.308" v="793" actId="5793"/>
        <pc:sldMkLst>
          <pc:docMk/>
          <pc:sldMk cId="2693053734" sldId="287"/>
        </pc:sldMkLst>
        <pc:spChg chg="mod">
          <ac:chgData name="Gaurav Nigam" userId="5d6eecaa-87af-434f-b1c7-8f35e61232ad" providerId="ADAL" clId="{C01F710E-FB89-4864-8EE6-306D3C57AC11}" dt="2019-08-27T21:16:16.555" v="756" actId="20577"/>
          <ac:spMkLst>
            <pc:docMk/>
            <pc:sldMk cId="2693053734" sldId="287"/>
            <ac:spMk id="2" creationId="{EF0391C8-0CDB-4367-9CFA-09EF1AC1BE7D}"/>
          </ac:spMkLst>
        </pc:spChg>
        <pc:spChg chg="mod">
          <ac:chgData name="Gaurav Nigam" userId="5d6eecaa-87af-434f-b1c7-8f35e61232ad" providerId="ADAL" clId="{C01F710E-FB89-4864-8EE6-306D3C57AC11}" dt="2019-08-27T21:17:21.308" v="793" actId="5793"/>
          <ac:spMkLst>
            <pc:docMk/>
            <pc:sldMk cId="2693053734" sldId="287"/>
            <ac:spMk id="3" creationId="{C5A4575A-6365-4807-BE4C-136DF868C5E6}"/>
          </ac:spMkLst>
        </pc:spChg>
      </pc:sldChg>
      <pc:sldChg chg="modSp add">
        <pc:chgData name="Gaurav Nigam" userId="5d6eecaa-87af-434f-b1c7-8f35e61232ad" providerId="ADAL" clId="{C01F710E-FB89-4864-8EE6-306D3C57AC11}" dt="2019-08-27T21:17:03.881" v="788" actId="108"/>
        <pc:sldMkLst>
          <pc:docMk/>
          <pc:sldMk cId="2916305328" sldId="288"/>
        </pc:sldMkLst>
        <pc:spChg chg="mod">
          <ac:chgData name="Gaurav Nigam" userId="5d6eecaa-87af-434f-b1c7-8f35e61232ad" providerId="ADAL" clId="{C01F710E-FB89-4864-8EE6-306D3C57AC11}" dt="2019-08-27T21:16:28.150" v="783" actId="20577"/>
          <ac:spMkLst>
            <pc:docMk/>
            <pc:sldMk cId="2916305328" sldId="288"/>
            <ac:spMk id="2" creationId="{2FDA2439-DA16-4D09-A09F-41D350C2DFAC}"/>
          </ac:spMkLst>
        </pc:spChg>
        <pc:spChg chg="mod">
          <ac:chgData name="Gaurav Nigam" userId="5d6eecaa-87af-434f-b1c7-8f35e61232ad" providerId="ADAL" clId="{C01F710E-FB89-4864-8EE6-306D3C57AC11}" dt="2019-08-27T21:17:03.881" v="788" actId="108"/>
          <ac:spMkLst>
            <pc:docMk/>
            <pc:sldMk cId="2916305328" sldId="288"/>
            <ac:spMk id="3" creationId="{DD858A25-A8BC-491C-BC49-C90A5BC57CA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NR Application Layer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Qualcomm, BT plc, Verizon, AT&amp;T, China Telecom, NTT Docomo, Orange, CMCC, Vodafone, Telecom Italia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4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 	</a:t>
            </a:r>
          </a:p>
          <a:p>
            <a:r>
              <a:rPr lang="en-US" b="1" dirty="0"/>
              <a:t>Ljubljana, Slovenia, August 26 - 30,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R4-1910019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400" dirty="0"/>
              <a:t>In the past, there have been no tests defined that are widely used in the eco-system to verify application layer throughput </a:t>
            </a:r>
            <a:r>
              <a:rPr lang="en-US" sz="2400" dirty="0">
                <a:highlight>
                  <a:srgbClr val="FFFF00"/>
                </a:highlight>
              </a:rPr>
              <a:t>except those contained in TR 37.901 for LTE and UMTS</a:t>
            </a:r>
            <a:r>
              <a:rPr lang="en-US" sz="2400" dirty="0"/>
              <a:t>. </a:t>
            </a:r>
          </a:p>
          <a:p>
            <a:pPr marL="742950" lvl="2" indent="-342900"/>
            <a:r>
              <a:rPr lang="en-US" sz="2000" dirty="0">
                <a:highlight>
                  <a:srgbClr val="FFFF00"/>
                </a:highlight>
              </a:rPr>
              <a:t>TR 37.901 only contains test cases and does not contain performance requirements.</a:t>
            </a:r>
            <a:r>
              <a:rPr lang="en-US" sz="2400" dirty="0"/>
              <a:t> </a:t>
            </a:r>
          </a:p>
          <a:p>
            <a:pPr marL="742950" lvl="2" indent="-342900"/>
            <a:r>
              <a:rPr lang="en-US" sz="2000" dirty="0"/>
              <a:t>This results in internal resources being used at the operators’ side to come up with tests </a:t>
            </a:r>
            <a:r>
              <a:rPr lang="en-US" sz="2000" dirty="0">
                <a:highlight>
                  <a:srgbClr val="FFFF00"/>
                </a:highlight>
              </a:rPr>
              <a:t>and performance requirements </a:t>
            </a:r>
            <a:r>
              <a:rPr lang="en-US" sz="2000" dirty="0"/>
              <a:t>and it also increases the test burden on UE vendors since each operator has its own different sets of tests for the same purpose. </a:t>
            </a:r>
            <a:endParaRPr lang="en-GB" sz="2000" dirty="0"/>
          </a:p>
          <a:p>
            <a:r>
              <a:rPr lang="en-GB" sz="2400" dirty="0"/>
              <a:t>To address this issue, RAN5 started an SI (RP-191590) on this topic </a:t>
            </a:r>
            <a:r>
              <a:rPr lang="en-GB" sz="2400" dirty="0">
                <a:highlight>
                  <a:srgbClr val="FFFF00"/>
                </a:highlight>
              </a:rPr>
              <a:t>for NR</a:t>
            </a:r>
            <a:r>
              <a:rPr lang="en-GB" sz="2400" dirty="0"/>
              <a:t> and sent an LS (R5-195422) to RAN4 asking it to be secondary responsible WG for this SI.</a:t>
            </a:r>
          </a:p>
          <a:p>
            <a:pPr lvl="1"/>
            <a:r>
              <a:rPr lang="en-US" sz="2000" dirty="0">
                <a:highlight>
                  <a:srgbClr val="FFFF00"/>
                </a:highlight>
              </a:rPr>
              <a:t>RAN4 was a secondary responsible WG for the RAN5 SI that resulted in the publication of TR </a:t>
            </a:r>
            <a:r>
              <a:rPr lang="en-US" sz="2000">
                <a:highlight>
                  <a:srgbClr val="FFFF00"/>
                </a:highlight>
              </a:rPr>
              <a:t>37.901</a:t>
            </a:r>
            <a:r>
              <a:rPr lang="en-GB" sz="2400"/>
              <a:t>.</a:t>
            </a:r>
            <a:endParaRPr lang="en-GB" sz="2400" dirty="0"/>
          </a:p>
          <a:p>
            <a:r>
              <a:rPr lang="en-GB" sz="2400" dirty="0"/>
              <a:t>This way forward discusses how to respond to RAN5 LS and provides possible solutions on aligning simulation results and defining requirements. </a:t>
            </a:r>
          </a:p>
          <a:p>
            <a:r>
              <a:rPr lang="en-GB" sz="2400" dirty="0"/>
              <a:t>References: R4-1909961, R4-1908148.</a:t>
            </a:r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LS Reply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RAN4 agrees to be added as secondary responsibility WG in the proposed Study item by RAN5 for 5G NR Application Layer Data Throughput Performance.</a:t>
            </a:r>
          </a:p>
          <a:p>
            <a:r>
              <a:rPr lang="en-US" sz="2400" dirty="0"/>
              <a:t>RAN4 agrees to </a:t>
            </a:r>
            <a:r>
              <a:rPr lang="en-US" sz="2400" dirty="0">
                <a:highlight>
                  <a:srgbClr val="FFFF00"/>
                </a:highlight>
              </a:rPr>
              <a:t>study the feasibility of defining </a:t>
            </a:r>
            <a:r>
              <a:rPr lang="en-US" sz="2400" strike="sngStrike" dirty="0">
                <a:highlight>
                  <a:srgbClr val="FFFF00"/>
                </a:highlight>
              </a:rPr>
              <a:t>define</a:t>
            </a:r>
            <a:r>
              <a:rPr lang="en-US" sz="2400" dirty="0"/>
              <a:t> link adaptation throughput requirements to assist RAN5 in defining the application layer throughput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82049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391C8-0CDB-4367-9CFA-09EF1AC1B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Results Alignment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4575A-6365-4807-BE4C-136DF868C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Option1: Alignment simulation results from different companies will be declared aligned if span of LA throughputs is within +/- X = [5]% of average LA throughput.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053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A2439-DA16-4D09-A09F-41D350C2D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58A25-A8BC-491C-BC49-C90A5BC57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Option1: LA requirements can be defined by subtracting Y = [2]% of average LA throughput from impairment simulation results.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305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8834</TotalTime>
  <Words>328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テーマ</vt:lpstr>
      <vt:lpstr>Way forward on NR Application Layer Throughput Performance</vt:lpstr>
      <vt:lpstr>Background</vt:lpstr>
      <vt:lpstr>LS Reply</vt:lpstr>
      <vt:lpstr>Simulation Results Alignment</vt:lpstr>
      <vt:lpstr>Definition of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Gaurav Nigam</cp:lastModifiedBy>
  <cp:revision>388</cp:revision>
  <dcterms:created xsi:type="dcterms:W3CDTF">2017-01-18T16:32:26Z</dcterms:created>
  <dcterms:modified xsi:type="dcterms:W3CDTF">2019-08-28T14:02:07Z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</Properties>
</file>