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92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Ljubljana, Slovenia, 26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– 30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Aug 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smtClean="0">
                <a:solidFill>
                  <a:schemeClr val="tx1"/>
                </a:solidFill>
              </a:rPr>
              <a:t>HiSilicon,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 smtClean="0">
                <a:latin typeface="Calibri" panose="020F0502020204030204" pitchFamily="34" charset="0"/>
              </a:rPr>
              <a:t>WF on R16 BWP switch RRM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R4-1909038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For BWP switch on multiple CCs,</a:t>
            </a:r>
          </a:p>
          <a:p>
            <a:pPr lvl="1"/>
            <a:r>
              <a:rPr lang="en-US" altLang="zh-CN" sz="1600" dirty="0" smtClean="0"/>
              <a:t>Enhance </a:t>
            </a:r>
            <a:r>
              <a:rPr lang="en-US" altLang="zh-CN" sz="1600" dirty="0"/>
              <a:t>interruption requirements due to BWP switch to support BWP switch on multiple </a:t>
            </a:r>
            <a:r>
              <a:rPr lang="en-US" altLang="zh-CN" sz="1600" dirty="0" smtClean="0"/>
              <a:t>CCs</a:t>
            </a:r>
            <a:endParaRPr lang="en-US" altLang="zh-CN" sz="1600" dirty="0"/>
          </a:p>
          <a:p>
            <a:pPr lvl="1"/>
            <a:r>
              <a:rPr lang="en-US" altLang="zh-CN" sz="1600" dirty="0" smtClean="0"/>
              <a:t>FFS whether to enhance delay requirements</a:t>
            </a:r>
          </a:p>
          <a:p>
            <a:r>
              <a:rPr lang="en-US" altLang="zh-CN" sz="2000" dirty="0" smtClean="0"/>
              <a:t>For RRC based BWP switch delay enhancement,</a:t>
            </a:r>
          </a:p>
          <a:p>
            <a:pPr lvl="1"/>
            <a:r>
              <a:rPr lang="en-US" altLang="zh-CN" sz="1600" dirty="0" smtClean="0"/>
              <a:t>Enhance </a:t>
            </a:r>
            <a:r>
              <a:rPr lang="en-US" altLang="zh-CN" sz="1600" dirty="0"/>
              <a:t>the RRC based BWP switch delay requirements in </a:t>
            </a:r>
            <a:r>
              <a:rPr lang="en-US" altLang="zh-CN" sz="1600" dirty="0" smtClean="0"/>
              <a:t>R16</a:t>
            </a:r>
            <a:endParaRPr lang="en-US" altLang="zh-CN" sz="1600" dirty="0"/>
          </a:p>
          <a:p>
            <a:r>
              <a:rPr lang="en-US" altLang="zh-CN" sz="2000" dirty="0" smtClean="0"/>
              <a:t>For TCI state assumptions after BWP switch,</a:t>
            </a:r>
          </a:p>
          <a:p>
            <a:pPr lvl="1"/>
            <a:r>
              <a:rPr lang="en-US" altLang="zh-CN" sz="1600" dirty="0" smtClean="0"/>
              <a:t>It </a:t>
            </a:r>
            <a:r>
              <a:rPr lang="en-US" altLang="zh-CN" sz="1600" dirty="0"/>
              <a:t>is specified in RAN4 that the UE should follow certain requirements for TCI assumptions after BWP switch </a:t>
            </a:r>
            <a:r>
              <a:rPr lang="en-US" altLang="zh-CN" sz="1600"/>
              <a:t>in </a:t>
            </a:r>
            <a:r>
              <a:rPr lang="en-US" altLang="zh-CN" sz="1600" smtClean="0"/>
              <a:t>R16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83256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1606</TotalTime>
  <Words>93</Words>
  <Application>Microsoft Office PowerPoint</Application>
  <PresentationFormat>全屏显示(4:3)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 Unicode MS</vt:lpstr>
      <vt:lpstr>宋体</vt:lpstr>
      <vt:lpstr>Arial</vt:lpstr>
      <vt:lpstr>Calibri</vt:lpstr>
      <vt:lpstr>Office 主题</vt:lpstr>
      <vt:lpstr>3GPP TSG-RAN WG4 Meeting #92 Ljubljana, Slovenia, 26th – 30th Aug 2019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205</cp:revision>
  <dcterms:created xsi:type="dcterms:W3CDTF">2016-01-12T08:39:50Z</dcterms:created>
  <dcterms:modified xsi:type="dcterms:W3CDTF">2019-08-16T10:36:10Z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(3)fYhaADc7cwb9eZlowyLEWI9McyTsWsR26Y49zpWpO9V5PGYGBM1etP6uh0CGpHLceBJfQEq7
0Z9rkHb2nsJ9Ee1NuF1uXACOj/g2sIe++LFJcvZ+P1wmyyDDqerTaXX8xa8iwaHuvix0AbTv
Fx6ftm5+qmQX5CLdw2oBLZzmpQ6fcBRKjGmuaCMfAw3KV7IWCB80fT/xnOY7zz/hVCfyUbF+
1GbtGl4pkmRGi/rxe1</vt:lpwstr>
  </property>
  <property fmtid="{D5CDD505-2E9C-101B-9397-08002B2CF9AE}" pid="3" name="_2015_ms_pID_7253431">
    <vt:lpwstr>m4/B/HtudDP7kJNM2pLh+1sBdCkNM+8D39ETz7otUQBuUHLooHq76+
NXlWqEqe4P2XKelUFgtAJJjlfYekIIM61b/7ryte8R9eO/bhmdOUTKw3/v0UWAsrn8kXAoBb
d6Vgp5FZ895+W/3MaX34ZUu3uUyyOVHaGVtLm8MoOPZmcsU9IPiS/H4YBsZoqf1UMGe1fkz0
nmJz3AsPrvGtwZq4h7eIp+Y4TRrkk4winYwS</vt:lpwstr>
  </property>
  <property fmtid="{D5CDD505-2E9C-101B-9397-08002B2CF9AE}" pid="4" name="_2015_ms_pID_7253432">
    <vt:lpwstr>DfdCFXJBHZOatnctlWnbFHT58CHJc0FbRVBS
BIqsswVfJPsEJZERknzVxc4bHSG1Yd6qpiyv7TxNnF6Zqbu04VY=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1565573365</vt:lpwstr>
  </property>
</Properties>
</file>