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90" r:id="rId2"/>
    <p:sldId id="287" r:id="rId3"/>
    <p:sldId id="29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3">
          <p15:clr>
            <a:srgbClr val="A4A3A4"/>
          </p15:clr>
        </p15:guide>
        <p15:guide id="2" pos="29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978" autoAdjust="0"/>
  </p:normalViewPr>
  <p:slideViewPr>
    <p:cSldViewPr>
      <p:cViewPr varScale="1">
        <p:scale>
          <a:sx n="73" d="100"/>
          <a:sy n="73" d="100"/>
        </p:scale>
        <p:origin x="-744" y="-90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2019/8/14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2019/8/14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2019/8/14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2019/8/14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2019/8/14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2019/8/14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2019/8/14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2019/8/14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2019/8/14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2019/8/14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2019/8/14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2019/8/14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NR V2X RRM requirement scope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ja-JP" dirty="0" smtClean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LG Electronics, </a:t>
            </a: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[...]</a:t>
            </a: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#92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Ljubljana, Slovenia, 26th– 30th Aug., 2019</a:t>
            </a:r>
            <a:endParaRPr lang="ja-JP" altLang="en-US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R4-1908037</a:t>
            </a:r>
            <a:endParaRPr lang="en-US" altLang="ja-JP" sz="1800" dirty="0" smtClean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 smtClean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GB" altLang="ko-KR" sz="1800" dirty="0" smtClean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9532" y="989439"/>
            <a:ext cx="8872682" cy="5714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RAN1 agreed the followings for New NR SL Design in high level</a:t>
            </a:r>
          </a:p>
          <a:p>
            <a:pPr marL="742950" lvl="1" indent="-285750" hangingPunct="0">
              <a:buFontTx/>
              <a:buChar char="-"/>
            </a:pPr>
            <a:r>
              <a:rPr lang="en-GB" altLang="ko-KR" sz="2000" dirty="0" smtClean="0"/>
              <a:t>Different waveform</a:t>
            </a:r>
          </a:p>
          <a:p>
            <a:pPr marL="742950" lvl="1" indent="-285750" hangingPunct="0">
              <a:buFontTx/>
              <a:buChar char="-"/>
            </a:pPr>
            <a:r>
              <a:rPr lang="en-GB" altLang="ko-KR" sz="2000" dirty="0" smtClean="0"/>
              <a:t>New SL SSB design</a:t>
            </a:r>
          </a:p>
          <a:p>
            <a:pPr marL="742950" lvl="1" indent="-285750" hangingPunct="0">
              <a:buFontTx/>
              <a:buChar char="-"/>
            </a:pPr>
            <a:r>
              <a:rPr lang="en-GB" altLang="ko-KR" sz="2000" dirty="0" smtClean="0"/>
              <a:t>SL BWP switching</a:t>
            </a:r>
          </a:p>
          <a:p>
            <a:pPr marL="742950" lvl="1" indent="-285750" hangingPunct="0">
              <a:buFontTx/>
              <a:buChar char="-"/>
            </a:pPr>
            <a:r>
              <a:rPr lang="en-GB" altLang="ko-KR" sz="2000" dirty="0" smtClean="0"/>
              <a:t>Possible SL RS for synchronization</a:t>
            </a:r>
          </a:p>
          <a:p>
            <a:pPr marL="742950" lvl="1" indent="-285750" hangingPunct="0">
              <a:buFontTx/>
              <a:buChar char="-"/>
            </a:pPr>
            <a:r>
              <a:rPr lang="en-GB" altLang="ko-KR" sz="2000" dirty="0" smtClean="0"/>
              <a:t>New unicast &amp; </a:t>
            </a:r>
            <a:r>
              <a:rPr lang="en-GB" altLang="ko-KR" sz="2000" dirty="0" err="1" smtClean="0"/>
              <a:t>groupcast</a:t>
            </a:r>
            <a:r>
              <a:rPr lang="en-GB" altLang="ko-KR" sz="2000" dirty="0" smtClean="0"/>
              <a:t> scenario</a:t>
            </a:r>
          </a:p>
          <a:p>
            <a:pPr marL="742950" lvl="1" indent="-285750" hangingPunct="0">
              <a:buFontTx/>
              <a:buChar char="-"/>
            </a:pPr>
            <a:r>
              <a:rPr lang="en-GB" altLang="ko-KR" sz="2000" dirty="0" smtClean="0"/>
              <a:t>HARQ feedback for unicast &amp; </a:t>
            </a:r>
            <a:r>
              <a:rPr lang="en-GB" altLang="ko-KR" sz="2000" dirty="0" err="1" smtClean="0"/>
              <a:t>groupcast</a:t>
            </a:r>
            <a:endParaRPr lang="en-GB" altLang="ko-KR" sz="2000" dirty="0" smtClean="0"/>
          </a:p>
          <a:p>
            <a:pPr marL="742950" lvl="1" indent="-285750" hangingPunct="0">
              <a:buFontTx/>
              <a:buChar char="-"/>
            </a:pPr>
            <a:r>
              <a:rPr lang="en-GB" altLang="ko-KR" sz="2000" dirty="0" smtClean="0"/>
              <a:t>Different synchronization reference source</a:t>
            </a:r>
          </a:p>
          <a:p>
            <a:pPr marL="1200150" lvl="2" indent="-285750" hangingPunct="0">
              <a:buFontTx/>
              <a:buChar char="-"/>
            </a:pPr>
            <a:r>
              <a:rPr lang="en-GB" altLang="ko-KR" sz="2000" dirty="0" smtClean="0"/>
              <a:t>GNSS/</a:t>
            </a:r>
            <a:r>
              <a:rPr lang="en-GB" altLang="ko-KR" sz="2000" dirty="0" err="1" smtClean="0"/>
              <a:t>gNB</a:t>
            </a:r>
            <a:r>
              <a:rPr lang="en-GB" altLang="ko-KR" sz="2000" dirty="0" smtClean="0"/>
              <a:t>/NRUE</a:t>
            </a:r>
          </a:p>
          <a:p>
            <a:pPr marL="342900" indent="-342900" hangingPunct="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US" altLang="ko-KR" sz="2400" dirty="0" smtClean="0"/>
          </a:p>
          <a:p>
            <a:pPr marL="342900" indent="-342900" hangingPunct="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RAN4 has been discussing the impact of RAN1 new NR SL design on NR RRM</a:t>
            </a:r>
          </a:p>
          <a:p>
            <a:pPr marL="342900" indent="-342900" hangingPunct="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US" altLang="ko-KR" sz="2400" dirty="0" smtClean="0"/>
          </a:p>
          <a:p>
            <a:pPr marL="342900" indent="-342900" hangingPunct="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NR V2X operating bands(e.g. ITS, FR1 or FR2) are expected to be decided through coexistence study in RAN4 RF room.</a:t>
            </a:r>
            <a:endParaRPr lang="en-US" altLang="ko-KR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404664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Background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98525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0"/>
            <a:ext cx="8712835" cy="6114415"/>
          </a:xfrm>
        </p:spPr>
        <p:txBody>
          <a:bodyPr>
            <a:no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964460"/>
            <a:ext cx="878497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RAN4 should specify NR V2X RRM requirement for followings.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UE transmission timing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Initiation/Cease of NR SLSS transmission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Selection/Reselection of NR V2X Synchronization Reference Source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Autonomous Resource Selection/Reselection measurement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Congestion control measurement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Interruption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SL </a:t>
            </a:r>
            <a:r>
              <a:rPr lang="en-US" altLang="ko-KR" sz="2000" dirty="0" smtClean="0"/>
              <a:t>BWP delay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SL RLM</a:t>
            </a:r>
          </a:p>
          <a:p>
            <a:pPr marL="800100" lvl="1" indent="-342900">
              <a:buFontTx/>
              <a:buChar char="-"/>
            </a:pPr>
            <a:endParaRPr lang="en-US" altLang="ko-KR" sz="2000" dirty="0"/>
          </a:p>
          <a:p>
            <a:pPr marL="342900" indent="-342900">
              <a:buFontTx/>
              <a:buChar char="-"/>
            </a:pPr>
            <a:r>
              <a:rPr lang="en-US" altLang="ko-KR" sz="2400" dirty="0" smtClean="0"/>
              <a:t>Use </a:t>
            </a:r>
            <a:r>
              <a:rPr lang="en-US" altLang="ko-KR" sz="2400" dirty="0" smtClean="0"/>
              <a:t>Rel-15 LTE V2X RRM requirements as baseline if possible</a:t>
            </a:r>
          </a:p>
          <a:p>
            <a:pPr marL="342900" indent="-342900">
              <a:buFontTx/>
              <a:buChar char="-"/>
            </a:pPr>
            <a:endParaRPr lang="en-US" altLang="ko-KR" sz="2400" dirty="0"/>
          </a:p>
          <a:p>
            <a:pPr marL="342900" indent="-342900">
              <a:buFontTx/>
              <a:buChar char="-"/>
            </a:pPr>
            <a:r>
              <a:rPr lang="en-US" altLang="ko-KR" sz="2400" dirty="0" smtClean="0"/>
              <a:t>For </a:t>
            </a:r>
            <a:r>
              <a:rPr lang="en-US" altLang="ko-KR" sz="2400" dirty="0" smtClean="0"/>
              <a:t>NR </a:t>
            </a:r>
            <a:r>
              <a:rPr lang="en-US" altLang="ko-KR" sz="2400" dirty="0" smtClean="0"/>
              <a:t>V2X operating band, follow RF room decision.</a:t>
            </a:r>
            <a:endParaRPr lang="en-US" altLang="ko-KR" sz="2400" dirty="0"/>
          </a:p>
          <a:p>
            <a:pPr marL="800100" lvl="1" indent="-342900">
              <a:buFontTx/>
              <a:buChar char="-"/>
            </a:pPr>
            <a:endParaRPr lang="en-US" altLang="ko-KR" sz="2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67544" y="404664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WF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6574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3856</TotalTime>
  <Words>162</Words>
  <Application>Microsoft Office PowerPoint</Application>
  <PresentationFormat>화면 슬라이드 쇼(4:3)</PresentationFormat>
  <Paragraphs>52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主题</vt:lpstr>
      <vt:lpstr>WF on NR V2X RRM requirement scope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Wubin,Zhou, ZTE</dc:creator>
  <cp:lastModifiedBy>yoonoh</cp:lastModifiedBy>
  <cp:revision>250</cp:revision>
  <dcterms:created xsi:type="dcterms:W3CDTF">2016-01-12T08:39:00Z</dcterms:created>
  <dcterms:modified xsi:type="dcterms:W3CDTF">2019-08-14T07:34:47Z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</Properties>
</file>