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7" r:id="rId3"/>
    <p:sldId id="268" r:id="rId4"/>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8" d="100"/>
          <a:sy n="108" d="100"/>
        </p:scale>
        <p:origin x="1704" y="10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a:extLst>
              <a:ext uri="{FF2B5EF4-FFF2-40B4-BE49-F238E27FC236}">
                <a16:creationId xmlns:a16="http://schemas.microsoft.com/office/drawing/2014/main" id="{B110C47F-6B89-4DF5-8EBB-9C96B35D80E5}"/>
              </a:ext>
            </a:extLst>
          </p:cNvPr>
          <p:cNvSpPr>
            <a:spLocks noGrp="1"/>
          </p:cNvSpPr>
          <p:nvPr>
            <p:ph type="dt" sz="half" idx="10"/>
          </p:nvPr>
        </p:nvSpPr>
        <p:spPr/>
        <p:txBody>
          <a:bodyPr/>
          <a:lstStyle>
            <a:lvl1pPr>
              <a:defRPr/>
            </a:lvl1pPr>
          </a:lstStyle>
          <a:p>
            <a:pPr>
              <a:defRPr/>
            </a:pPr>
            <a:fld id="{732B9B2E-3987-4FEE-81E0-C361E4B49EEC}" type="datetimeFigureOut">
              <a:rPr lang="zh-CN" altLang="en-US"/>
              <a:pPr>
                <a:defRPr/>
              </a:pPr>
              <a:t>2019/5/3</a:t>
            </a:fld>
            <a:endParaRPr lang="zh-CN" altLang="en-US"/>
          </a:p>
        </p:txBody>
      </p:sp>
      <p:sp>
        <p:nvSpPr>
          <p:cNvPr id="5" name="页脚占位符 4">
            <a:extLst>
              <a:ext uri="{FF2B5EF4-FFF2-40B4-BE49-F238E27FC236}">
                <a16:creationId xmlns:a16="http://schemas.microsoft.com/office/drawing/2014/main" id="{74E8F973-A40D-4E10-959A-6C3F2DA653D9}"/>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id="{DE5CD3E8-B9CB-48D0-B62C-97CB63664703}"/>
              </a:ext>
            </a:extLst>
          </p:cNvPr>
          <p:cNvSpPr>
            <a:spLocks noGrp="1"/>
          </p:cNvSpPr>
          <p:nvPr>
            <p:ph type="sldNum" sz="quarter" idx="12"/>
          </p:nvPr>
        </p:nvSpPr>
        <p:spPr/>
        <p:txBody>
          <a:bodyPr/>
          <a:lstStyle>
            <a:lvl1pPr>
              <a:defRPr/>
            </a:lvl1pPr>
          </a:lstStyle>
          <a:p>
            <a:fld id="{C30D6D3F-FF66-480D-A3BF-A8C6018B9A39}" type="slidenum">
              <a:rPr lang="zh-CN" altLang="en-US"/>
              <a:pPr/>
              <a:t>‹#›</a:t>
            </a:fld>
            <a:endParaRPr lang="zh-CN" altLang="en-US"/>
          </a:p>
        </p:txBody>
      </p:sp>
    </p:spTree>
    <p:extLst>
      <p:ext uri="{BB962C8B-B14F-4D97-AF65-F5344CB8AC3E}">
        <p14:creationId xmlns:p14="http://schemas.microsoft.com/office/powerpoint/2010/main" val="37447469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0CF88EC4-3500-42F3-A844-36626FA83129}"/>
              </a:ext>
            </a:extLst>
          </p:cNvPr>
          <p:cNvSpPr>
            <a:spLocks noGrp="1"/>
          </p:cNvSpPr>
          <p:nvPr>
            <p:ph type="dt" sz="half" idx="10"/>
          </p:nvPr>
        </p:nvSpPr>
        <p:spPr/>
        <p:txBody>
          <a:bodyPr/>
          <a:lstStyle>
            <a:lvl1pPr>
              <a:defRPr/>
            </a:lvl1pPr>
          </a:lstStyle>
          <a:p>
            <a:pPr>
              <a:defRPr/>
            </a:pPr>
            <a:fld id="{355E1D3F-F635-43B1-81C4-FEB8953885B7}" type="datetimeFigureOut">
              <a:rPr lang="zh-CN" altLang="en-US"/>
              <a:pPr>
                <a:defRPr/>
              </a:pPr>
              <a:t>2019/5/3</a:t>
            </a:fld>
            <a:endParaRPr lang="zh-CN" altLang="en-US"/>
          </a:p>
        </p:txBody>
      </p:sp>
      <p:sp>
        <p:nvSpPr>
          <p:cNvPr id="5" name="页脚占位符 4">
            <a:extLst>
              <a:ext uri="{FF2B5EF4-FFF2-40B4-BE49-F238E27FC236}">
                <a16:creationId xmlns:a16="http://schemas.microsoft.com/office/drawing/2014/main" id="{903CE3B2-3742-4133-80E3-7DC0EDB478BB}"/>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id="{BDE4CE46-C667-4988-B6F7-3212A494DB36}"/>
              </a:ext>
            </a:extLst>
          </p:cNvPr>
          <p:cNvSpPr>
            <a:spLocks noGrp="1"/>
          </p:cNvSpPr>
          <p:nvPr>
            <p:ph type="sldNum" sz="quarter" idx="12"/>
          </p:nvPr>
        </p:nvSpPr>
        <p:spPr/>
        <p:txBody>
          <a:bodyPr/>
          <a:lstStyle>
            <a:lvl1pPr>
              <a:defRPr/>
            </a:lvl1pPr>
          </a:lstStyle>
          <a:p>
            <a:fld id="{C2F20634-0294-4019-ADC2-4C61E3641544}" type="slidenum">
              <a:rPr lang="zh-CN" altLang="en-US"/>
              <a:pPr/>
              <a:t>‹#›</a:t>
            </a:fld>
            <a:endParaRPr lang="zh-CN" altLang="en-US"/>
          </a:p>
        </p:txBody>
      </p:sp>
    </p:spTree>
    <p:extLst>
      <p:ext uri="{BB962C8B-B14F-4D97-AF65-F5344CB8AC3E}">
        <p14:creationId xmlns:p14="http://schemas.microsoft.com/office/powerpoint/2010/main" val="11641331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798BE700-990F-42F3-89F9-184040EFAAEB}"/>
              </a:ext>
            </a:extLst>
          </p:cNvPr>
          <p:cNvSpPr>
            <a:spLocks noGrp="1"/>
          </p:cNvSpPr>
          <p:nvPr>
            <p:ph type="dt" sz="half" idx="10"/>
          </p:nvPr>
        </p:nvSpPr>
        <p:spPr/>
        <p:txBody>
          <a:bodyPr/>
          <a:lstStyle>
            <a:lvl1pPr>
              <a:defRPr/>
            </a:lvl1pPr>
          </a:lstStyle>
          <a:p>
            <a:pPr>
              <a:defRPr/>
            </a:pPr>
            <a:fld id="{31237AE4-1CA1-4BD6-A59C-267D2926DB8B}" type="datetimeFigureOut">
              <a:rPr lang="zh-CN" altLang="en-US"/>
              <a:pPr>
                <a:defRPr/>
              </a:pPr>
              <a:t>2019/5/3</a:t>
            </a:fld>
            <a:endParaRPr lang="zh-CN" altLang="en-US"/>
          </a:p>
        </p:txBody>
      </p:sp>
      <p:sp>
        <p:nvSpPr>
          <p:cNvPr id="5" name="页脚占位符 4">
            <a:extLst>
              <a:ext uri="{FF2B5EF4-FFF2-40B4-BE49-F238E27FC236}">
                <a16:creationId xmlns:a16="http://schemas.microsoft.com/office/drawing/2014/main" id="{ABBB8A06-2E51-49FC-975A-3AB0711A322E}"/>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id="{5FB5C3BE-9303-4B29-8F4F-F5EE92436802}"/>
              </a:ext>
            </a:extLst>
          </p:cNvPr>
          <p:cNvSpPr>
            <a:spLocks noGrp="1"/>
          </p:cNvSpPr>
          <p:nvPr>
            <p:ph type="sldNum" sz="quarter" idx="12"/>
          </p:nvPr>
        </p:nvSpPr>
        <p:spPr/>
        <p:txBody>
          <a:bodyPr/>
          <a:lstStyle>
            <a:lvl1pPr>
              <a:defRPr/>
            </a:lvl1pPr>
          </a:lstStyle>
          <a:p>
            <a:fld id="{4AD5D381-9090-4739-BCF9-463136357550}" type="slidenum">
              <a:rPr lang="zh-CN" altLang="en-US"/>
              <a:pPr/>
              <a:t>‹#›</a:t>
            </a:fld>
            <a:endParaRPr lang="zh-CN" altLang="en-US"/>
          </a:p>
        </p:txBody>
      </p:sp>
    </p:spTree>
    <p:extLst>
      <p:ext uri="{BB962C8B-B14F-4D97-AF65-F5344CB8AC3E}">
        <p14:creationId xmlns:p14="http://schemas.microsoft.com/office/powerpoint/2010/main" val="33903793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EE48FF52-939E-4FDE-87E5-385503F5E8D6}"/>
              </a:ext>
            </a:extLst>
          </p:cNvPr>
          <p:cNvSpPr>
            <a:spLocks noGrp="1"/>
          </p:cNvSpPr>
          <p:nvPr>
            <p:ph type="dt" sz="half" idx="10"/>
          </p:nvPr>
        </p:nvSpPr>
        <p:spPr/>
        <p:txBody>
          <a:bodyPr/>
          <a:lstStyle>
            <a:lvl1pPr>
              <a:defRPr/>
            </a:lvl1pPr>
          </a:lstStyle>
          <a:p>
            <a:pPr>
              <a:defRPr/>
            </a:pPr>
            <a:fld id="{0E741B97-ED81-43E9-ACB5-5664A230F179}" type="datetimeFigureOut">
              <a:rPr lang="zh-CN" altLang="en-US"/>
              <a:pPr>
                <a:defRPr/>
              </a:pPr>
              <a:t>2019/5/3</a:t>
            </a:fld>
            <a:endParaRPr lang="zh-CN" altLang="en-US"/>
          </a:p>
        </p:txBody>
      </p:sp>
      <p:sp>
        <p:nvSpPr>
          <p:cNvPr id="5" name="页脚占位符 4">
            <a:extLst>
              <a:ext uri="{FF2B5EF4-FFF2-40B4-BE49-F238E27FC236}">
                <a16:creationId xmlns:a16="http://schemas.microsoft.com/office/drawing/2014/main" id="{BE5B6FFF-79BC-41BB-9B5E-C8C94A49A1F7}"/>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id="{E326A589-0B22-49E2-8782-C645123F9DA8}"/>
              </a:ext>
            </a:extLst>
          </p:cNvPr>
          <p:cNvSpPr>
            <a:spLocks noGrp="1"/>
          </p:cNvSpPr>
          <p:nvPr>
            <p:ph type="sldNum" sz="quarter" idx="12"/>
          </p:nvPr>
        </p:nvSpPr>
        <p:spPr/>
        <p:txBody>
          <a:bodyPr/>
          <a:lstStyle>
            <a:lvl1pPr>
              <a:defRPr/>
            </a:lvl1pPr>
          </a:lstStyle>
          <a:p>
            <a:fld id="{305634E1-2BBA-45E4-B419-BF61D4D9820A}" type="slidenum">
              <a:rPr lang="zh-CN" altLang="en-US"/>
              <a:pPr/>
              <a:t>‹#›</a:t>
            </a:fld>
            <a:endParaRPr lang="zh-CN" altLang="en-US"/>
          </a:p>
        </p:txBody>
      </p:sp>
    </p:spTree>
    <p:extLst>
      <p:ext uri="{BB962C8B-B14F-4D97-AF65-F5344CB8AC3E}">
        <p14:creationId xmlns:p14="http://schemas.microsoft.com/office/powerpoint/2010/main" val="1618072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F1D4CDA8-2757-48C2-95F0-1D5190EF500A}"/>
              </a:ext>
            </a:extLst>
          </p:cNvPr>
          <p:cNvSpPr>
            <a:spLocks noGrp="1"/>
          </p:cNvSpPr>
          <p:nvPr>
            <p:ph type="dt" sz="half" idx="10"/>
          </p:nvPr>
        </p:nvSpPr>
        <p:spPr/>
        <p:txBody>
          <a:bodyPr/>
          <a:lstStyle>
            <a:lvl1pPr>
              <a:defRPr/>
            </a:lvl1pPr>
          </a:lstStyle>
          <a:p>
            <a:pPr>
              <a:defRPr/>
            </a:pPr>
            <a:fld id="{6CD62417-7233-43F4-BB20-4D0B60A088B7}" type="datetimeFigureOut">
              <a:rPr lang="zh-CN" altLang="en-US"/>
              <a:pPr>
                <a:defRPr/>
              </a:pPr>
              <a:t>2019/5/3</a:t>
            </a:fld>
            <a:endParaRPr lang="zh-CN" altLang="en-US"/>
          </a:p>
        </p:txBody>
      </p:sp>
      <p:sp>
        <p:nvSpPr>
          <p:cNvPr id="5" name="页脚占位符 4">
            <a:extLst>
              <a:ext uri="{FF2B5EF4-FFF2-40B4-BE49-F238E27FC236}">
                <a16:creationId xmlns:a16="http://schemas.microsoft.com/office/drawing/2014/main" id="{76A75B80-ECA5-4777-BA5C-69790BBD3642}"/>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id="{4B69A2F5-5FF9-44D8-8E08-3889E92EED4F}"/>
              </a:ext>
            </a:extLst>
          </p:cNvPr>
          <p:cNvSpPr>
            <a:spLocks noGrp="1"/>
          </p:cNvSpPr>
          <p:nvPr>
            <p:ph type="sldNum" sz="quarter" idx="12"/>
          </p:nvPr>
        </p:nvSpPr>
        <p:spPr/>
        <p:txBody>
          <a:bodyPr/>
          <a:lstStyle>
            <a:lvl1pPr>
              <a:defRPr/>
            </a:lvl1pPr>
          </a:lstStyle>
          <a:p>
            <a:fld id="{C98BC5DB-2B68-42A7-A2A0-BDE4FDFDDF1A}" type="slidenum">
              <a:rPr lang="zh-CN" altLang="en-US"/>
              <a:pPr/>
              <a:t>‹#›</a:t>
            </a:fld>
            <a:endParaRPr lang="zh-CN" altLang="en-US"/>
          </a:p>
        </p:txBody>
      </p:sp>
    </p:spTree>
    <p:extLst>
      <p:ext uri="{BB962C8B-B14F-4D97-AF65-F5344CB8AC3E}">
        <p14:creationId xmlns:p14="http://schemas.microsoft.com/office/powerpoint/2010/main" val="35783683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3">
            <a:extLst>
              <a:ext uri="{FF2B5EF4-FFF2-40B4-BE49-F238E27FC236}">
                <a16:creationId xmlns:a16="http://schemas.microsoft.com/office/drawing/2014/main" id="{55AFB8B6-6228-4341-BDE0-92DEF6B56ED3}"/>
              </a:ext>
            </a:extLst>
          </p:cNvPr>
          <p:cNvSpPr>
            <a:spLocks noGrp="1"/>
          </p:cNvSpPr>
          <p:nvPr>
            <p:ph type="dt" sz="half" idx="10"/>
          </p:nvPr>
        </p:nvSpPr>
        <p:spPr/>
        <p:txBody>
          <a:bodyPr/>
          <a:lstStyle>
            <a:lvl1pPr>
              <a:defRPr/>
            </a:lvl1pPr>
          </a:lstStyle>
          <a:p>
            <a:pPr>
              <a:defRPr/>
            </a:pPr>
            <a:fld id="{D3667BB0-58C9-40A8-B91F-2FCACC913A05}" type="datetimeFigureOut">
              <a:rPr lang="zh-CN" altLang="en-US"/>
              <a:pPr>
                <a:defRPr/>
              </a:pPr>
              <a:t>2019/5/3</a:t>
            </a:fld>
            <a:endParaRPr lang="zh-CN" altLang="en-US"/>
          </a:p>
        </p:txBody>
      </p:sp>
      <p:sp>
        <p:nvSpPr>
          <p:cNvPr id="6" name="页脚占位符 4">
            <a:extLst>
              <a:ext uri="{FF2B5EF4-FFF2-40B4-BE49-F238E27FC236}">
                <a16:creationId xmlns:a16="http://schemas.microsoft.com/office/drawing/2014/main" id="{6650B4C7-FA69-4214-B683-DF6ABDC9EBDB}"/>
              </a:ext>
            </a:extLst>
          </p:cNvPr>
          <p:cNvSpPr>
            <a:spLocks noGrp="1"/>
          </p:cNvSpPr>
          <p:nvPr>
            <p:ph type="ftr" sz="quarter" idx="11"/>
          </p:nvPr>
        </p:nvSpPr>
        <p:spPr/>
        <p:txBody>
          <a:bodyPr/>
          <a:lstStyle>
            <a:lvl1pPr>
              <a:defRPr/>
            </a:lvl1pPr>
          </a:lstStyle>
          <a:p>
            <a:pPr>
              <a:defRPr/>
            </a:pPr>
            <a:endParaRPr lang="zh-CN" altLang="en-US"/>
          </a:p>
        </p:txBody>
      </p:sp>
      <p:sp>
        <p:nvSpPr>
          <p:cNvPr id="7" name="灯片编号占位符 5">
            <a:extLst>
              <a:ext uri="{FF2B5EF4-FFF2-40B4-BE49-F238E27FC236}">
                <a16:creationId xmlns:a16="http://schemas.microsoft.com/office/drawing/2014/main" id="{6CE33585-FC11-4D5C-9A97-D6B5BFD81E50}"/>
              </a:ext>
            </a:extLst>
          </p:cNvPr>
          <p:cNvSpPr>
            <a:spLocks noGrp="1"/>
          </p:cNvSpPr>
          <p:nvPr>
            <p:ph type="sldNum" sz="quarter" idx="12"/>
          </p:nvPr>
        </p:nvSpPr>
        <p:spPr/>
        <p:txBody>
          <a:bodyPr/>
          <a:lstStyle>
            <a:lvl1pPr>
              <a:defRPr/>
            </a:lvl1pPr>
          </a:lstStyle>
          <a:p>
            <a:fld id="{46642D0E-0329-4C61-AB61-9F7C652527EE}" type="slidenum">
              <a:rPr lang="zh-CN" altLang="en-US"/>
              <a:pPr/>
              <a:t>‹#›</a:t>
            </a:fld>
            <a:endParaRPr lang="zh-CN" altLang="en-US"/>
          </a:p>
        </p:txBody>
      </p:sp>
    </p:spTree>
    <p:extLst>
      <p:ext uri="{BB962C8B-B14F-4D97-AF65-F5344CB8AC3E}">
        <p14:creationId xmlns:p14="http://schemas.microsoft.com/office/powerpoint/2010/main" val="1912200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3">
            <a:extLst>
              <a:ext uri="{FF2B5EF4-FFF2-40B4-BE49-F238E27FC236}">
                <a16:creationId xmlns:a16="http://schemas.microsoft.com/office/drawing/2014/main" id="{1C9E93F1-9619-43E0-9EE8-E552100788D0}"/>
              </a:ext>
            </a:extLst>
          </p:cNvPr>
          <p:cNvSpPr>
            <a:spLocks noGrp="1"/>
          </p:cNvSpPr>
          <p:nvPr>
            <p:ph type="dt" sz="half" idx="10"/>
          </p:nvPr>
        </p:nvSpPr>
        <p:spPr/>
        <p:txBody>
          <a:bodyPr/>
          <a:lstStyle>
            <a:lvl1pPr>
              <a:defRPr/>
            </a:lvl1pPr>
          </a:lstStyle>
          <a:p>
            <a:pPr>
              <a:defRPr/>
            </a:pPr>
            <a:fld id="{D778409C-FF29-436B-8BCE-F8235D04BFCA}" type="datetimeFigureOut">
              <a:rPr lang="zh-CN" altLang="en-US"/>
              <a:pPr>
                <a:defRPr/>
              </a:pPr>
              <a:t>2019/5/3</a:t>
            </a:fld>
            <a:endParaRPr lang="zh-CN" altLang="en-US"/>
          </a:p>
        </p:txBody>
      </p:sp>
      <p:sp>
        <p:nvSpPr>
          <p:cNvPr id="8" name="页脚占位符 4">
            <a:extLst>
              <a:ext uri="{FF2B5EF4-FFF2-40B4-BE49-F238E27FC236}">
                <a16:creationId xmlns:a16="http://schemas.microsoft.com/office/drawing/2014/main" id="{EC13D8FA-7E85-488D-B3DA-83DB742526C0}"/>
              </a:ext>
            </a:extLst>
          </p:cNvPr>
          <p:cNvSpPr>
            <a:spLocks noGrp="1"/>
          </p:cNvSpPr>
          <p:nvPr>
            <p:ph type="ftr" sz="quarter" idx="11"/>
          </p:nvPr>
        </p:nvSpPr>
        <p:spPr/>
        <p:txBody>
          <a:bodyPr/>
          <a:lstStyle>
            <a:lvl1pPr>
              <a:defRPr/>
            </a:lvl1pPr>
          </a:lstStyle>
          <a:p>
            <a:pPr>
              <a:defRPr/>
            </a:pPr>
            <a:endParaRPr lang="zh-CN" altLang="en-US"/>
          </a:p>
        </p:txBody>
      </p:sp>
      <p:sp>
        <p:nvSpPr>
          <p:cNvPr id="9" name="灯片编号占位符 5">
            <a:extLst>
              <a:ext uri="{FF2B5EF4-FFF2-40B4-BE49-F238E27FC236}">
                <a16:creationId xmlns:a16="http://schemas.microsoft.com/office/drawing/2014/main" id="{C3304DE7-FB67-4CD9-B5E2-25561BB1F324}"/>
              </a:ext>
            </a:extLst>
          </p:cNvPr>
          <p:cNvSpPr>
            <a:spLocks noGrp="1"/>
          </p:cNvSpPr>
          <p:nvPr>
            <p:ph type="sldNum" sz="quarter" idx="12"/>
          </p:nvPr>
        </p:nvSpPr>
        <p:spPr/>
        <p:txBody>
          <a:bodyPr/>
          <a:lstStyle>
            <a:lvl1pPr>
              <a:defRPr/>
            </a:lvl1pPr>
          </a:lstStyle>
          <a:p>
            <a:fld id="{342552FB-1F24-42BB-8002-3231BD2C1798}" type="slidenum">
              <a:rPr lang="zh-CN" altLang="en-US"/>
              <a:pPr/>
              <a:t>‹#›</a:t>
            </a:fld>
            <a:endParaRPr lang="zh-CN" altLang="en-US"/>
          </a:p>
        </p:txBody>
      </p:sp>
    </p:spTree>
    <p:extLst>
      <p:ext uri="{BB962C8B-B14F-4D97-AF65-F5344CB8AC3E}">
        <p14:creationId xmlns:p14="http://schemas.microsoft.com/office/powerpoint/2010/main" val="5736817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3">
            <a:extLst>
              <a:ext uri="{FF2B5EF4-FFF2-40B4-BE49-F238E27FC236}">
                <a16:creationId xmlns:a16="http://schemas.microsoft.com/office/drawing/2014/main" id="{D0626586-46C0-435B-B20D-98DBFA92858D}"/>
              </a:ext>
            </a:extLst>
          </p:cNvPr>
          <p:cNvSpPr>
            <a:spLocks noGrp="1"/>
          </p:cNvSpPr>
          <p:nvPr>
            <p:ph type="dt" sz="half" idx="10"/>
          </p:nvPr>
        </p:nvSpPr>
        <p:spPr/>
        <p:txBody>
          <a:bodyPr/>
          <a:lstStyle>
            <a:lvl1pPr>
              <a:defRPr/>
            </a:lvl1pPr>
          </a:lstStyle>
          <a:p>
            <a:pPr>
              <a:defRPr/>
            </a:pPr>
            <a:fld id="{0BD92976-D0FA-4980-B07A-53946168ACE7}" type="datetimeFigureOut">
              <a:rPr lang="zh-CN" altLang="en-US"/>
              <a:pPr>
                <a:defRPr/>
              </a:pPr>
              <a:t>2019/5/3</a:t>
            </a:fld>
            <a:endParaRPr lang="zh-CN" altLang="en-US"/>
          </a:p>
        </p:txBody>
      </p:sp>
      <p:sp>
        <p:nvSpPr>
          <p:cNvPr id="4" name="页脚占位符 4">
            <a:extLst>
              <a:ext uri="{FF2B5EF4-FFF2-40B4-BE49-F238E27FC236}">
                <a16:creationId xmlns:a16="http://schemas.microsoft.com/office/drawing/2014/main" id="{7553E3D6-B8B3-4926-A44B-53660BA1A043}"/>
              </a:ext>
            </a:extLst>
          </p:cNvPr>
          <p:cNvSpPr>
            <a:spLocks noGrp="1"/>
          </p:cNvSpPr>
          <p:nvPr>
            <p:ph type="ftr" sz="quarter" idx="11"/>
          </p:nvPr>
        </p:nvSpPr>
        <p:spPr/>
        <p:txBody>
          <a:bodyPr/>
          <a:lstStyle>
            <a:lvl1pPr>
              <a:defRPr/>
            </a:lvl1pPr>
          </a:lstStyle>
          <a:p>
            <a:pPr>
              <a:defRPr/>
            </a:pPr>
            <a:endParaRPr lang="zh-CN" altLang="en-US"/>
          </a:p>
        </p:txBody>
      </p:sp>
      <p:sp>
        <p:nvSpPr>
          <p:cNvPr id="5" name="灯片编号占位符 5">
            <a:extLst>
              <a:ext uri="{FF2B5EF4-FFF2-40B4-BE49-F238E27FC236}">
                <a16:creationId xmlns:a16="http://schemas.microsoft.com/office/drawing/2014/main" id="{FAF66CFC-A553-426E-9CBE-D346BF9ABE13}"/>
              </a:ext>
            </a:extLst>
          </p:cNvPr>
          <p:cNvSpPr>
            <a:spLocks noGrp="1"/>
          </p:cNvSpPr>
          <p:nvPr>
            <p:ph type="sldNum" sz="quarter" idx="12"/>
          </p:nvPr>
        </p:nvSpPr>
        <p:spPr/>
        <p:txBody>
          <a:bodyPr/>
          <a:lstStyle>
            <a:lvl1pPr>
              <a:defRPr/>
            </a:lvl1pPr>
          </a:lstStyle>
          <a:p>
            <a:fld id="{58CDE1D4-373C-4E03-857A-2F630CAF20E0}" type="slidenum">
              <a:rPr lang="zh-CN" altLang="en-US"/>
              <a:pPr/>
              <a:t>‹#›</a:t>
            </a:fld>
            <a:endParaRPr lang="zh-CN" altLang="en-US"/>
          </a:p>
        </p:txBody>
      </p:sp>
    </p:spTree>
    <p:extLst>
      <p:ext uri="{BB962C8B-B14F-4D97-AF65-F5344CB8AC3E}">
        <p14:creationId xmlns:p14="http://schemas.microsoft.com/office/powerpoint/2010/main" val="28529495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a:extLst>
              <a:ext uri="{FF2B5EF4-FFF2-40B4-BE49-F238E27FC236}">
                <a16:creationId xmlns:a16="http://schemas.microsoft.com/office/drawing/2014/main" id="{6412B74E-AC65-4E7B-A77C-BD3FEEB464BD}"/>
              </a:ext>
            </a:extLst>
          </p:cNvPr>
          <p:cNvSpPr>
            <a:spLocks noGrp="1"/>
          </p:cNvSpPr>
          <p:nvPr>
            <p:ph type="dt" sz="half" idx="10"/>
          </p:nvPr>
        </p:nvSpPr>
        <p:spPr/>
        <p:txBody>
          <a:bodyPr/>
          <a:lstStyle>
            <a:lvl1pPr>
              <a:defRPr/>
            </a:lvl1pPr>
          </a:lstStyle>
          <a:p>
            <a:pPr>
              <a:defRPr/>
            </a:pPr>
            <a:fld id="{EB44AFDE-743D-4267-9A24-51E5AD85971A}" type="datetimeFigureOut">
              <a:rPr lang="zh-CN" altLang="en-US"/>
              <a:pPr>
                <a:defRPr/>
              </a:pPr>
              <a:t>2019/5/3</a:t>
            </a:fld>
            <a:endParaRPr lang="zh-CN" altLang="en-US"/>
          </a:p>
        </p:txBody>
      </p:sp>
      <p:sp>
        <p:nvSpPr>
          <p:cNvPr id="3" name="页脚占位符 4">
            <a:extLst>
              <a:ext uri="{FF2B5EF4-FFF2-40B4-BE49-F238E27FC236}">
                <a16:creationId xmlns:a16="http://schemas.microsoft.com/office/drawing/2014/main" id="{6E1A172B-B8C2-4CF6-BC3A-0387B0A27F1B}"/>
              </a:ext>
            </a:extLst>
          </p:cNvPr>
          <p:cNvSpPr>
            <a:spLocks noGrp="1"/>
          </p:cNvSpPr>
          <p:nvPr>
            <p:ph type="ftr" sz="quarter" idx="11"/>
          </p:nvPr>
        </p:nvSpPr>
        <p:spPr/>
        <p:txBody>
          <a:bodyPr/>
          <a:lstStyle>
            <a:lvl1pPr>
              <a:defRPr/>
            </a:lvl1pPr>
          </a:lstStyle>
          <a:p>
            <a:pPr>
              <a:defRPr/>
            </a:pPr>
            <a:endParaRPr lang="zh-CN" altLang="en-US"/>
          </a:p>
        </p:txBody>
      </p:sp>
      <p:sp>
        <p:nvSpPr>
          <p:cNvPr id="4" name="灯片编号占位符 5">
            <a:extLst>
              <a:ext uri="{FF2B5EF4-FFF2-40B4-BE49-F238E27FC236}">
                <a16:creationId xmlns:a16="http://schemas.microsoft.com/office/drawing/2014/main" id="{E726501F-26A6-4DFC-9D66-493D37A0DA11}"/>
              </a:ext>
            </a:extLst>
          </p:cNvPr>
          <p:cNvSpPr>
            <a:spLocks noGrp="1"/>
          </p:cNvSpPr>
          <p:nvPr>
            <p:ph type="sldNum" sz="quarter" idx="12"/>
          </p:nvPr>
        </p:nvSpPr>
        <p:spPr/>
        <p:txBody>
          <a:bodyPr/>
          <a:lstStyle>
            <a:lvl1pPr>
              <a:defRPr/>
            </a:lvl1pPr>
          </a:lstStyle>
          <a:p>
            <a:fld id="{363F9452-ED8B-4FBC-BE5D-AE6765361420}" type="slidenum">
              <a:rPr lang="zh-CN" altLang="en-US"/>
              <a:pPr/>
              <a:t>‹#›</a:t>
            </a:fld>
            <a:endParaRPr lang="zh-CN" altLang="en-US"/>
          </a:p>
        </p:txBody>
      </p:sp>
    </p:spTree>
    <p:extLst>
      <p:ext uri="{BB962C8B-B14F-4D97-AF65-F5344CB8AC3E}">
        <p14:creationId xmlns:p14="http://schemas.microsoft.com/office/powerpoint/2010/main" val="29185070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a:extLst>
              <a:ext uri="{FF2B5EF4-FFF2-40B4-BE49-F238E27FC236}">
                <a16:creationId xmlns:a16="http://schemas.microsoft.com/office/drawing/2014/main" id="{335B0C30-19E8-4A46-A2B1-DAC1D4CB99EC}"/>
              </a:ext>
            </a:extLst>
          </p:cNvPr>
          <p:cNvSpPr>
            <a:spLocks noGrp="1"/>
          </p:cNvSpPr>
          <p:nvPr>
            <p:ph type="dt" sz="half" idx="10"/>
          </p:nvPr>
        </p:nvSpPr>
        <p:spPr/>
        <p:txBody>
          <a:bodyPr/>
          <a:lstStyle>
            <a:lvl1pPr>
              <a:defRPr/>
            </a:lvl1pPr>
          </a:lstStyle>
          <a:p>
            <a:pPr>
              <a:defRPr/>
            </a:pPr>
            <a:fld id="{98DDFD58-08B9-4441-A6DC-9A63B079C63A}" type="datetimeFigureOut">
              <a:rPr lang="zh-CN" altLang="en-US"/>
              <a:pPr>
                <a:defRPr/>
              </a:pPr>
              <a:t>2019/5/3</a:t>
            </a:fld>
            <a:endParaRPr lang="zh-CN" altLang="en-US"/>
          </a:p>
        </p:txBody>
      </p:sp>
      <p:sp>
        <p:nvSpPr>
          <p:cNvPr id="6" name="页脚占位符 4">
            <a:extLst>
              <a:ext uri="{FF2B5EF4-FFF2-40B4-BE49-F238E27FC236}">
                <a16:creationId xmlns:a16="http://schemas.microsoft.com/office/drawing/2014/main" id="{C37BC43F-9A76-4E8F-B72C-230F3DD19E5F}"/>
              </a:ext>
            </a:extLst>
          </p:cNvPr>
          <p:cNvSpPr>
            <a:spLocks noGrp="1"/>
          </p:cNvSpPr>
          <p:nvPr>
            <p:ph type="ftr" sz="quarter" idx="11"/>
          </p:nvPr>
        </p:nvSpPr>
        <p:spPr/>
        <p:txBody>
          <a:bodyPr/>
          <a:lstStyle>
            <a:lvl1pPr>
              <a:defRPr/>
            </a:lvl1pPr>
          </a:lstStyle>
          <a:p>
            <a:pPr>
              <a:defRPr/>
            </a:pPr>
            <a:endParaRPr lang="zh-CN" altLang="en-US"/>
          </a:p>
        </p:txBody>
      </p:sp>
      <p:sp>
        <p:nvSpPr>
          <p:cNvPr id="7" name="灯片编号占位符 5">
            <a:extLst>
              <a:ext uri="{FF2B5EF4-FFF2-40B4-BE49-F238E27FC236}">
                <a16:creationId xmlns:a16="http://schemas.microsoft.com/office/drawing/2014/main" id="{CAECBE87-3337-4369-B99D-ABBCE7CCD33C}"/>
              </a:ext>
            </a:extLst>
          </p:cNvPr>
          <p:cNvSpPr>
            <a:spLocks noGrp="1"/>
          </p:cNvSpPr>
          <p:nvPr>
            <p:ph type="sldNum" sz="quarter" idx="12"/>
          </p:nvPr>
        </p:nvSpPr>
        <p:spPr/>
        <p:txBody>
          <a:bodyPr/>
          <a:lstStyle>
            <a:lvl1pPr>
              <a:defRPr/>
            </a:lvl1pPr>
          </a:lstStyle>
          <a:p>
            <a:fld id="{373DA415-34A7-4A7B-AB8C-A5631C745CD8}" type="slidenum">
              <a:rPr lang="zh-CN" altLang="en-US"/>
              <a:pPr/>
              <a:t>‹#›</a:t>
            </a:fld>
            <a:endParaRPr lang="zh-CN" altLang="en-US"/>
          </a:p>
        </p:txBody>
      </p:sp>
    </p:spTree>
    <p:extLst>
      <p:ext uri="{BB962C8B-B14F-4D97-AF65-F5344CB8AC3E}">
        <p14:creationId xmlns:p14="http://schemas.microsoft.com/office/powerpoint/2010/main" val="18926043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a:extLst>
              <a:ext uri="{FF2B5EF4-FFF2-40B4-BE49-F238E27FC236}">
                <a16:creationId xmlns:a16="http://schemas.microsoft.com/office/drawing/2014/main" id="{4026F3CC-DE42-440B-9438-85661B0E7147}"/>
              </a:ext>
            </a:extLst>
          </p:cNvPr>
          <p:cNvSpPr>
            <a:spLocks noGrp="1"/>
          </p:cNvSpPr>
          <p:nvPr>
            <p:ph type="dt" sz="half" idx="10"/>
          </p:nvPr>
        </p:nvSpPr>
        <p:spPr/>
        <p:txBody>
          <a:bodyPr/>
          <a:lstStyle>
            <a:lvl1pPr>
              <a:defRPr/>
            </a:lvl1pPr>
          </a:lstStyle>
          <a:p>
            <a:pPr>
              <a:defRPr/>
            </a:pPr>
            <a:fld id="{399108CB-7855-4E9D-9FB7-7D6EA3D916FF}" type="datetimeFigureOut">
              <a:rPr lang="zh-CN" altLang="en-US"/>
              <a:pPr>
                <a:defRPr/>
              </a:pPr>
              <a:t>2019/5/3</a:t>
            </a:fld>
            <a:endParaRPr lang="zh-CN" altLang="en-US"/>
          </a:p>
        </p:txBody>
      </p:sp>
      <p:sp>
        <p:nvSpPr>
          <p:cNvPr id="6" name="页脚占位符 4">
            <a:extLst>
              <a:ext uri="{FF2B5EF4-FFF2-40B4-BE49-F238E27FC236}">
                <a16:creationId xmlns:a16="http://schemas.microsoft.com/office/drawing/2014/main" id="{FB276A53-61D0-4C42-A886-27AB1244A74E}"/>
              </a:ext>
            </a:extLst>
          </p:cNvPr>
          <p:cNvSpPr>
            <a:spLocks noGrp="1"/>
          </p:cNvSpPr>
          <p:nvPr>
            <p:ph type="ftr" sz="quarter" idx="11"/>
          </p:nvPr>
        </p:nvSpPr>
        <p:spPr/>
        <p:txBody>
          <a:bodyPr/>
          <a:lstStyle>
            <a:lvl1pPr>
              <a:defRPr/>
            </a:lvl1pPr>
          </a:lstStyle>
          <a:p>
            <a:pPr>
              <a:defRPr/>
            </a:pPr>
            <a:endParaRPr lang="zh-CN" altLang="en-US"/>
          </a:p>
        </p:txBody>
      </p:sp>
      <p:sp>
        <p:nvSpPr>
          <p:cNvPr id="7" name="灯片编号占位符 5">
            <a:extLst>
              <a:ext uri="{FF2B5EF4-FFF2-40B4-BE49-F238E27FC236}">
                <a16:creationId xmlns:a16="http://schemas.microsoft.com/office/drawing/2014/main" id="{2E0B979F-84E2-48CA-94C0-728A7C79A3B8}"/>
              </a:ext>
            </a:extLst>
          </p:cNvPr>
          <p:cNvSpPr>
            <a:spLocks noGrp="1"/>
          </p:cNvSpPr>
          <p:nvPr>
            <p:ph type="sldNum" sz="quarter" idx="12"/>
          </p:nvPr>
        </p:nvSpPr>
        <p:spPr/>
        <p:txBody>
          <a:bodyPr/>
          <a:lstStyle>
            <a:lvl1pPr>
              <a:defRPr/>
            </a:lvl1pPr>
          </a:lstStyle>
          <a:p>
            <a:fld id="{82E71615-5787-4E5D-8E4C-FE9B7FE4222F}" type="slidenum">
              <a:rPr lang="zh-CN" altLang="en-US"/>
              <a:pPr/>
              <a:t>‹#›</a:t>
            </a:fld>
            <a:endParaRPr lang="zh-CN" altLang="en-US"/>
          </a:p>
        </p:txBody>
      </p:sp>
    </p:spTree>
    <p:extLst>
      <p:ext uri="{BB962C8B-B14F-4D97-AF65-F5344CB8AC3E}">
        <p14:creationId xmlns:p14="http://schemas.microsoft.com/office/powerpoint/2010/main" val="35168696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a:extLst>
              <a:ext uri="{FF2B5EF4-FFF2-40B4-BE49-F238E27FC236}">
                <a16:creationId xmlns:a16="http://schemas.microsoft.com/office/drawing/2014/main" id="{C6067352-EBC0-4314-B2F7-BD78E16AEB4D}"/>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1027" name="文本占位符 2">
            <a:extLst>
              <a:ext uri="{FF2B5EF4-FFF2-40B4-BE49-F238E27FC236}">
                <a16:creationId xmlns:a16="http://schemas.microsoft.com/office/drawing/2014/main" id="{68E4C134-0C2B-4F63-8C8B-E141694A2C6D}"/>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ACB4897F-276A-4AA1-A7E7-F999F714325B}"/>
              </a:ext>
            </a:extLst>
          </p:cNvPr>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cs typeface="+mn-cs"/>
              </a:defRPr>
            </a:lvl1pPr>
          </a:lstStyle>
          <a:p>
            <a:pPr>
              <a:defRPr/>
            </a:pPr>
            <a:fld id="{AF5AC724-7819-442F-BD1E-76C4EAD63087}" type="datetimeFigureOut">
              <a:rPr lang="zh-CN" altLang="en-US"/>
              <a:pPr>
                <a:defRPr/>
              </a:pPr>
              <a:t>2019/5/3</a:t>
            </a:fld>
            <a:endParaRPr lang="zh-CN" altLang="en-US"/>
          </a:p>
        </p:txBody>
      </p:sp>
      <p:sp>
        <p:nvSpPr>
          <p:cNvPr id="5" name="页脚占位符 4">
            <a:extLst>
              <a:ext uri="{FF2B5EF4-FFF2-40B4-BE49-F238E27FC236}">
                <a16:creationId xmlns:a16="http://schemas.microsoft.com/office/drawing/2014/main" id="{4D1F7188-AA10-4EB5-B408-0CA61450C2CE}"/>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cs typeface="+mn-cs"/>
              </a:defRPr>
            </a:lvl1pPr>
          </a:lstStyle>
          <a:p>
            <a:pPr>
              <a:defRPr/>
            </a:pPr>
            <a:endParaRPr lang="zh-CN" altLang="en-US"/>
          </a:p>
        </p:txBody>
      </p:sp>
      <p:sp>
        <p:nvSpPr>
          <p:cNvPr id="6" name="灯片编号占位符 5">
            <a:extLst>
              <a:ext uri="{FF2B5EF4-FFF2-40B4-BE49-F238E27FC236}">
                <a16:creationId xmlns:a16="http://schemas.microsoft.com/office/drawing/2014/main" id="{A52AF63E-D503-40C0-AB0B-693F33750635}"/>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anose="020F0502020204030204" pitchFamily="34" charset="0"/>
              </a:defRPr>
            </a:lvl1pPr>
          </a:lstStyle>
          <a:p>
            <a:fld id="{017E9CD2-D266-496F-A23B-65DDCBC48B98}" type="slidenum">
              <a:rPr lang="zh-CN" altLang="en-US"/>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pitchFamily="2" charset="-122"/>
        </a:defRPr>
      </a:lvl2pPr>
      <a:lvl3pPr algn="ctr" rtl="0" eaLnBrk="0" fontAlgn="base" hangingPunct="0">
        <a:spcBef>
          <a:spcPct val="0"/>
        </a:spcBef>
        <a:spcAft>
          <a:spcPct val="0"/>
        </a:spcAft>
        <a:defRPr sz="4400">
          <a:solidFill>
            <a:schemeClr val="tx1"/>
          </a:solidFill>
          <a:latin typeface="Calibri" pitchFamily="34" charset="0"/>
          <a:ea typeface="宋体" pitchFamily="2" charset="-122"/>
        </a:defRPr>
      </a:lvl3pPr>
      <a:lvl4pPr algn="ctr" rtl="0" eaLnBrk="0" fontAlgn="base" hangingPunct="0">
        <a:spcBef>
          <a:spcPct val="0"/>
        </a:spcBef>
        <a:spcAft>
          <a:spcPct val="0"/>
        </a:spcAft>
        <a:defRPr sz="4400">
          <a:solidFill>
            <a:schemeClr val="tx1"/>
          </a:solidFill>
          <a:latin typeface="Calibri" pitchFamily="34" charset="0"/>
          <a:ea typeface="宋体" pitchFamily="2" charset="-122"/>
        </a:defRPr>
      </a:lvl4pPr>
      <a:lvl5pPr algn="ctr" rtl="0" eaLnBrk="0" fontAlgn="base" hangingPunct="0">
        <a:spcBef>
          <a:spcPct val="0"/>
        </a:spcBef>
        <a:spcAft>
          <a:spcPct val="0"/>
        </a:spcAft>
        <a:defRPr sz="4400">
          <a:solidFill>
            <a:schemeClr val="tx1"/>
          </a:solidFill>
          <a:latin typeface="Calibri" pitchFamily="34" charset="0"/>
          <a:ea typeface="宋体" pitchFamily="2" charset="-122"/>
        </a:defRPr>
      </a:lvl5pPr>
      <a:lvl6pPr marL="457200" algn="ctr" rtl="0" fontAlgn="base">
        <a:spcBef>
          <a:spcPct val="0"/>
        </a:spcBef>
        <a:spcAft>
          <a:spcPct val="0"/>
        </a:spcAft>
        <a:defRPr sz="4400">
          <a:solidFill>
            <a:schemeClr val="tx1"/>
          </a:solidFill>
          <a:latin typeface="Calibri" pitchFamily="34" charset="0"/>
          <a:ea typeface="宋体" pitchFamily="2" charset="-122"/>
        </a:defRPr>
      </a:lvl6pPr>
      <a:lvl7pPr marL="914400" algn="ctr" rtl="0" fontAlgn="base">
        <a:spcBef>
          <a:spcPct val="0"/>
        </a:spcBef>
        <a:spcAft>
          <a:spcPct val="0"/>
        </a:spcAft>
        <a:defRPr sz="4400">
          <a:solidFill>
            <a:schemeClr val="tx1"/>
          </a:solidFill>
          <a:latin typeface="Calibri" pitchFamily="34" charset="0"/>
          <a:ea typeface="宋体" pitchFamily="2" charset="-122"/>
        </a:defRPr>
      </a:lvl7pPr>
      <a:lvl8pPr marL="1371600" algn="ctr" rtl="0" fontAlgn="base">
        <a:spcBef>
          <a:spcPct val="0"/>
        </a:spcBef>
        <a:spcAft>
          <a:spcPct val="0"/>
        </a:spcAft>
        <a:defRPr sz="4400">
          <a:solidFill>
            <a:schemeClr val="tx1"/>
          </a:solidFill>
          <a:latin typeface="Calibri" pitchFamily="34" charset="0"/>
          <a:ea typeface="宋体" pitchFamily="2" charset="-122"/>
        </a:defRPr>
      </a:lvl8pPr>
      <a:lvl9pPr marL="1828800" algn="ctr" rtl="0" fontAlgn="base">
        <a:spcBef>
          <a:spcPct val="0"/>
        </a:spcBef>
        <a:spcAft>
          <a:spcPct val="0"/>
        </a:spcAft>
        <a:defRPr sz="4400">
          <a:solidFill>
            <a:schemeClr val="tx1"/>
          </a:solidFill>
          <a:latin typeface="Calibri" pitchFamily="34" charset="0"/>
          <a:ea typeface="宋体"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标题 1">
            <a:extLst>
              <a:ext uri="{FF2B5EF4-FFF2-40B4-BE49-F238E27FC236}">
                <a16:creationId xmlns:a16="http://schemas.microsoft.com/office/drawing/2014/main" id="{B4E3CC63-70F9-46A6-91D9-ABDCD9CE0BE6}"/>
              </a:ext>
            </a:extLst>
          </p:cNvPr>
          <p:cNvSpPr>
            <a:spLocks noGrp="1"/>
          </p:cNvSpPr>
          <p:nvPr>
            <p:ph type="ctrTitle"/>
          </p:nvPr>
        </p:nvSpPr>
        <p:spPr>
          <a:xfrm>
            <a:off x="250825" y="188913"/>
            <a:ext cx="5616575" cy="1470025"/>
          </a:xfrm>
        </p:spPr>
        <p:txBody>
          <a:bodyPr/>
          <a:lstStyle/>
          <a:p>
            <a:pPr algn="l" eaLnBrk="1" hangingPunct="1"/>
            <a:r>
              <a:rPr lang="en-US" altLang="zh-CN" sz="1800" dirty="0">
                <a:latin typeface="Arial Unicode MS" panose="020B0604020202020204" pitchFamily="50" charset="-128"/>
                <a:ea typeface="Arial Unicode MS" panose="020B0604020202020204" pitchFamily="50" charset="-128"/>
                <a:cs typeface="Arial Unicode MS" panose="020B0604020202020204" pitchFamily="50" charset="-128"/>
              </a:rPr>
              <a:t>3GPP TSG-RAN WG4 Meeting #91</a:t>
            </a:r>
            <a:br>
              <a:rPr lang="en-US" altLang="zh-CN" sz="1800" dirty="0">
                <a:latin typeface="Arial Unicode MS" panose="020B0604020202020204" pitchFamily="50" charset="-128"/>
                <a:ea typeface="Arial Unicode MS" panose="020B0604020202020204" pitchFamily="50" charset="-128"/>
                <a:cs typeface="Arial Unicode MS" panose="020B0604020202020204" pitchFamily="50" charset="-128"/>
              </a:rPr>
            </a:br>
            <a:r>
              <a:rPr lang="en-US" altLang="zh-CN" sz="1800" dirty="0">
                <a:latin typeface="Arial Unicode MS" panose="020B0604020202020204" pitchFamily="50" charset="-128"/>
                <a:ea typeface="Arial Unicode MS" panose="020B0604020202020204" pitchFamily="50" charset="-128"/>
                <a:cs typeface="Arial Unicode MS" panose="020B0604020202020204" pitchFamily="50" charset="-128"/>
              </a:rPr>
              <a:t>Reno, United States of America, 13 – 17 May, 2019</a:t>
            </a:r>
            <a:endParaRPr lang="zh-CN" altLang="en-US" sz="1800" dirty="0">
              <a:latin typeface="Arial Unicode MS" panose="020B0604020202020204" pitchFamily="50" charset="-128"/>
              <a:ea typeface="Arial Unicode MS" panose="020B0604020202020204" pitchFamily="50" charset="-128"/>
              <a:cs typeface="Arial Unicode MS" panose="020B0604020202020204" pitchFamily="50" charset="-128"/>
            </a:endParaRPr>
          </a:p>
        </p:txBody>
      </p:sp>
      <p:sp>
        <p:nvSpPr>
          <p:cNvPr id="2051" name="副标题 2">
            <a:extLst>
              <a:ext uri="{FF2B5EF4-FFF2-40B4-BE49-F238E27FC236}">
                <a16:creationId xmlns:a16="http://schemas.microsoft.com/office/drawing/2014/main" id="{732DF2D5-9D9A-4862-9C8A-329725393EEC}"/>
              </a:ext>
            </a:extLst>
          </p:cNvPr>
          <p:cNvSpPr>
            <a:spLocks noGrp="1"/>
          </p:cNvSpPr>
          <p:nvPr>
            <p:ph type="subTitle" idx="1"/>
          </p:nvPr>
        </p:nvSpPr>
        <p:spPr>
          <a:xfrm>
            <a:off x="1371600" y="4340225"/>
            <a:ext cx="6400800" cy="1752600"/>
          </a:xfrm>
        </p:spPr>
        <p:txBody>
          <a:bodyPr/>
          <a:lstStyle/>
          <a:p>
            <a:pPr eaLnBrk="1" hangingPunct="1"/>
            <a:r>
              <a:rPr lang="en-US" altLang="zh-CN" sz="2800" dirty="0">
                <a:solidFill>
                  <a:schemeClr val="tx1"/>
                </a:solidFill>
              </a:rPr>
              <a:t>Ericsson</a:t>
            </a:r>
            <a:endParaRPr lang="zh-CN" altLang="en-US" sz="2800" dirty="0">
              <a:solidFill>
                <a:schemeClr val="tx1"/>
              </a:solidFill>
            </a:endParaRPr>
          </a:p>
        </p:txBody>
      </p:sp>
      <p:sp>
        <p:nvSpPr>
          <p:cNvPr id="2052" name="TextBox 3">
            <a:extLst>
              <a:ext uri="{FF2B5EF4-FFF2-40B4-BE49-F238E27FC236}">
                <a16:creationId xmlns:a16="http://schemas.microsoft.com/office/drawing/2014/main" id="{52CDA161-FCDD-40C1-983C-4E86B038B191}"/>
              </a:ext>
            </a:extLst>
          </p:cNvPr>
          <p:cNvSpPr txBox="1">
            <a:spLocks noChangeArrowheads="1"/>
          </p:cNvSpPr>
          <p:nvPr/>
        </p:nvSpPr>
        <p:spPr bwMode="auto">
          <a:xfrm>
            <a:off x="395288" y="2420938"/>
            <a:ext cx="8640762"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4400" dirty="0">
                <a:latin typeface="Calibri" panose="020F0502020204030204" pitchFamily="34" charset="0"/>
              </a:rPr>
              <a:t>Way forward on Rel-16 MTC RRM enhancement</a:t>
            </a:r>
            <a:endParaRPr lang="zh-CN" altLang="en-US" sz="4400" dirty="0">
              <a:latin typeface="Calibri" panose="020F0502020204030204" pitchFamily="34" charset="0"/>
            </a:endParaRPr>
          </a:p>
        </p:txBody>
      </p:sp>
      <p:sp>
        <p:nvSpPr>
          <p:cNvPr id="2053" name="TextBox 4">
            <a:extLst>
              <a:ext uri="{FF2B5EF4-FFF2-40B4-BE49-F238E27FC236}">
                <a16:creationId xmlns:a16="http://schemas.microsoft.com/office/drawing/2014/main" id="{C98DB138-7BC0-49B7-8DBA-0325C5B1AB4C}"/>
              </a:ext>
            </a:extLst>
          </p:cNvPr>
          <p:cNvSpPr txBox="1">
            <a:spLocks noChangeArrowheads="1"/>
          </p:cNvSpPr>
          <p:nvPr/>
        </p:nvSpPr>
        <p:spPr bwMode="auto">
          <a:xfrm>
            <a:off x="7236296" y="554593"/>
            <a:ext cx="15113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dirty="0">
                <a:latin typeface="Arial Unicode MS" panose="020B0604020202020204" pitchFamily="50" charset="-128"/>
                <a:ea typeface="Arial Unicode MS" panose="020B0604020202020204" pitchFamily="50" charset="-128"/>
                <a:cs typeface="Arial Unicode MS" panose="020B0604020202020204" pitchFamily="50" charset="-128"/>
              </a:rPr>
              <a:t>R4-1906794</a:t>
            </a:r>
            <a:endParaRPr lang="zh-CN" altLang="en-US" dirty="0">
              <a:latin typeface="Arial Unicode MS" panose="020B0604020202020204" pitchFamily="50" charset="-128"/>
              <a:ea typeface="Arial Unicode MS" panose="020B0604020202020204" pitchFamily="50" charset="-128"/>
              <a:cs typeface="Arial Unicode MS" panose="020B0604020202020204" pitchFamily="50" charset="-128"/>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标题 1">
            <a:extLst>
              <a:ext uri="{FF2B5EF4-FFF2-40B4-BE49-F238E27FC236}">
                <a16:creationId xmlns:a16="http://schemas.microsoft.com/office/drawing/2014/main" id="{A75EF2A8-A19F-4F64-8C7E-2525B8E8A3B2}"/>
              </a:ext>
            </a:extLst>
          </p:cNvPr>
          <p:cNvSpPr>
            <a:spLocks noGrp="1"/>
          </p:cNvSpPr>
          <p:nvPr>
            <p:ph type="title"/>
          </p:nvPr>
        </p:nvSpPr>
        <p:spPr/>
        <p:txBody>
          <a:bodyPr/>
          <a:lstStyle/>
          <a:p>
            <a:pPr eaLnBrk="1" hangingPunct="1"/>
            <a:r>
              <a:rPr lang="en-US" altLang="zh-CN" dirty="0"/>
              <a:t>Preconfigured UL resource </a:t>
            </a:r>
            <a:endParaRPr lang="zh-CN" altLang="en-US" dirty="0"/>
          </a:p>
        </p:txBody>
      </p:sp>
      <p:sp>
        <p:nvSpPr>
          <p:cNvPr id="4" name="内容占位符 2">
            <a:extLst>
              <a:ext uri="{FF2B5EF4-FFF2-40B4-BE49-F238E27FC236}">
                <a16:creationId xmlns:a16="http://schemas.microsoft.com/office/drawing/2014/main" id="{B084D7AF-DEFD-47ED-B94C-F40A214A6326}"/>
              </a:ext>
            </a:extLst>
          </p:cNvPr>
          <p:cNvSpPr>
            <a:spLocks noGrp="1"/>
          </p:cNvSpPr>
          <p:nvPr>
            <p:ph idx="1"/>
          </p:nvPr>
        </p:nvSpPr>
        <p:spPr>
          <a:xfrm>
            <a:off x="457200" y="1600200"/>
            <a:ext cx="8229600" cy="4525963"/>
          </a:xfrm>
        </p:spPr>
        <p:txBody>
          <a:bodyPr/>
          <a:lstStyle/>
          <a:p>
            <a:r>
              <a:rPr lang="en-US" altLang="zh-CN" dirty="0"/>
              <a:t>When TA validation based on serving cell RSRP change method is configured, </a:t>
            </a:r>
            <a:r>
              <a:rPr lang="en-US" altLang="zh-CN" dirty="0" err="1"/>
              <a:t>eNodeB</a:t>
            </a:r>
            <a:r>
              <a:rPr lang="en-US" altLang="zh-CN" dirty="0"/>
              <a:t> shall determine and configure a single RSRP threshold to the UE.</a:t>
            </a:r>
          </a:p>
          <a:p>
            <a:r>
              <a:rPr lang="en-GB" dirty="0"/>
              <a:t>Relaxed serving cell monitoring shall not be allowed when the UE is configured with TA validation method using serving cell RSRP change for PUR. </a:t>
            </a:r>
            <a:endParaRPr lang="sv-SE" dirty="0"/>
          </a:p>
          <a:p>
            <a:endParaRPr lang="en-US" altLang="zh-CN" sz="2000" dirty="0"/>
          </a:p>
        </p:txBody>
      </p:sp>
    </p:spTree>
    <p:extLst>
      <p:ext uri="{BB962C8B-B14F-4D97-AF65-F5344CB8AC3E}">
        <p14:creationId xmlns:p14="http://schemas.microsoft.com/office/powerpoint/2010/main" val="27132893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标题 1">
            <a:extLst>
              <a:ext uri="{FF2B5EF4-FFF2-40B4-BE49-F238E27FC236}">
                <a16:creationId xmlns:a16="http://schemas.microsoft.com/office/drawing/2014/main" id="{A75EF2A8-A19F-4F64-8C7E-2525B8E8A3B2}"/>
              </a:ext>
            </a:extLst>
          </p:cNvPr>
          <p:cNvSpPr>
            <a:spLocks noGrp="1"/>
          </p:cNvSpPr>
          <p:nvPr>
            <p:ph type="title"/>
          </p:nvPr>
        </p:nvSpPr>
        <p:spPr/>
        <p:txBody>
          <a:bodyPr/>
          <a:lstStyle/>
          <a:p>
            <a:pPr eaLnBrk="1" hangingPunct="1"/>
            <a:r>
              <a:rPr lang="en-US" altLang="zh-CN" dirty="0"/>
              <a:t>Mobility enhancement</a:t>
            </a:r>
            <a:endParaRPr lang="zh-CN" altLang="en-US" dirty="0"/>
          </a:p>
        </p:txBody>
      </p:sp>
      <p:sp>
        <p:nvSpPr>
          <p:cNvPr id="4" name="内容占位符 2">
            <a:extLst>
              <a:ext uri="{FF2B5EF4-FFF2-40B4-BE49-F238E27FC236}">
                <a16:creationId xmlns:a16="http://schemas.microsoft.com/office/drawing/2014/main" id="{B084D7AF-DEFD-47ED-B94C-F40A214A6326}"/>
              </a:ext>
            </a:extLst>
          </p:cNvPr>
          <p:cNvSpPr>
            <a:spLocks noGrp="1"/>
          </p:cNvSpPr>
          <p:nvPr>
            <p:ph idx="1"/>
          </p:nvPr>
        </p:nvSpPr>
        <p:spPr>
          <a:xfrm>
            <a:off x="457200" y="1600200"/>
            <a:ext cx="8229600" cy="4525963"/>
          </a:xfrm>
        </p:spPr>
        <p:txBody>
          <a:bodyPr/>
          <a:lstStyle/>
          <a:p>
            <a:r>
              <a:rPr lang="en-US" dirty="0"/>
              <a:t>RSS based RSRP measurement is used in random access procedure for improving the CE level selection when multiple CE levels are configured if improved measurement accuracy can be achieved using RSS compared CRS. </a:t>
            </a:r>
          </a:p>
          <a:p>
            <a:r>
              <a:rPr lang="en-US" dirty="0"/>
              <a:t>RAN4 shall discuss whether RSS can be used for improving the neighbor cell procedures (e.g. measurements) once progress on RSS signaling work is made in other WGs. </a:t>
            </a:r>
            <a:endParaRPr lang="sv-SE" dirty="0"/>
          </a:p>
          <a:p>
            <a:endParaRPr lang="en-US" altLang="zh-CN" sz="2400" dirty="0"/>
          </a:p>
        </p:txBody>
      </p:sp>
    </p:spTree>
    <p:extLst>
      <p:ext uri="{BB962C8B-B14F-4D97-AF65-F5344CB8AC3E}">
        <p14:creationId xmlns:p14="http://schemas.microsoft.com/office/powerpoint/2010/main" val="186852143"/>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4404</TotalTime>
  <Words>138</Words>
  <Application>Microsoft Office PowerPoint</Application>
  <PresentationFormat>On-screen Show (4:3)</PresentationFormat>
  <Paragraphs>10</Paragraphs>
  <Slides>3</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vt:i4>
      </vt:variant>
    </vt:vector>
  </HeadingPairs>
  <TitlesOfParts>
    <vt:vector size="8" baseType="lpstr">
      <vt:lpstr>宋体</vt:lpstr>
      <vt:lpstr>Arial</vt:lpstr>
      <vt:lpstr>Arial Unicode MS</vt:lpstr>
      <vt:lpstr>Calibri</vt:lpstr>
      <vt:lpstr>Office 主题</vt:lpstr>
      <vt:lpstr>3GPP TSG-RAN WG4 Meeting #91 Reno, United States of America, 13 – 17 May, 2019</vt:lpstr>
      <vt:lpstr>Preconfigured UL resource </vt:lpstr>
      <vt:lpstr>Mobility enhancement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TSG-RAN WG4</dc:title>
  <dc:creator>Huawei</dc:creator>
  <cp:lastModifiedBy>Santhan Thangarasa</cp:lastModifiedBy>
  <cp:revision>323</cp:revision>
  <dcterms:created xsi:type="dcterms:W3CDTF">2016-01-12T08:39:50Z</dcterms:created>
  <dcterms:modified xsi:type="dcterms:W3CDTF">2019-05-03T19:07:21Z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(3)fiA8rrKbktbxJYDop7KIDjBPiSlURNzUPow0QfoieW7gepyZppWUQ2gBWvaLKSTxvLumzSQx
eP+Bgc4zL5+5+S+ECQ9igRJVFl5vCLBXweb1y4/el+iMkA8uVrI5R82ic+hnEoCOx8StdRxr
yYRjCijoqaayJC56mMpmdhwWEschgCjrK5ChCiLy2rvtbHgRjK9SkTaqhUD7cL876ODjRs9o
f0tzZlpCXrAUNtB92F</vt:lpwstr>
  </property>
  <property fmtid="{D5CDD505-2E9C-101B-9397-08002B2CF9AE}" pid="3" name="_2015_ms_pID_7253431">
    <vt:lpwstr>djHFqbtdAjRiTFXhGOSFYVuz3mOCMHV4vR0ABRNdHLatXMf0PIFRMb
2eLC8gtPDdqy2rn81BVWc/eCFWdnSEGJIoxfwGQHnDuSxyPkOkBwss0cIAlVJArP+/z2jgvk
ntySZ0nXfQCYhT76LwW8edlE6sj+bKDM/OadR64pynaTGKvVtdAO9C6kCcR3Vl9dfKSpuJ8H
imxWZ+bCHlKJtZ7xLZOKWvXvAmI8OA6ie0SJ</vt:lpwstr>
  </property>
  <property fmtid="{D5CDD505-2E9C-101B-9397-08002B2CF9AE}" pid="4" name="_2015_ms_pID_7253432">
    <vt:lpwstr>vajQHXKIFCjw0663ek4TBIwbGcyCnmFRECxm
5IuVufpN7oVg3nYroD+1FZ8hiHU5SrcnIofsHL8VBUi6KcJn+I8=</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1554898322</vt:lpwstr>
  </property>
</Properties>
</file>