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65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/>
  </p:cmAuthor>
  <p:cmAuthor id="2" name="Bill Shvodian" initials="WMS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-278" y="1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2019/2/15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8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526" y="2613680"/>
            <a:ext cx="8315324" cy="2228908"/>
          </a:xfrm>
        </p:spPr>
        <p:txBody>
          <a:bodyPr anchor="t">
            <a:normAutofit fontScale="90000"/>
          </a:bodyPr>
          <a:lstStyle/>
          <a:p>
            <a:r>
              <a:rPr lang="en-US" altLang="zh-TW" sz="4800" dirty="0" smtClean="0"/>
              <a:t>Discussion on Rel-16 NR Specifications in March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/>
              <a:t>CHTTL, CMCC, China </a:t>
            </a:r>
            <a:r>
              <a:rPr lang="en-US" sz="3200" dirty="0" smtClean="0"/>
              <a:t>Telecom, </a:t>
            </a:r>
            <a:r>
              <a:rPr lang="en-US" sz="3200" dirty="0"/>
              <a:t>KDDI,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BT </a:t>
            </a:r>
            <a:r>
              <a:rPr lang="en-US" sz="3200" dirty="0" err="1" smtClean="0"/>
              <a:t>plc</a:t>
            </a:r>
            <a:r>
              <a:rPr lang="en-US" sz="3200" dirty="0"/>
              <a:t>, China </a:t>
            </a:r>
            <a:r>
              <a:rPr lang="en-US" sz="3200" dirty="0" smtClean="0"/>
              <a:t>Unicom, Verizon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</a:t>
            </a:r>
            <a:r>
              <a:rPr lang="en-GB" altLang="zh-CN" sz="2400" b="1" dirty="0" smtClean="0"/>
              <a:t>#90 </a:t>
            </a:r>
            <a:r>
              <a:rPr lang="en-GB" altLang="zh-CN" sz="2400" b="1" dirty="0"/>
              <a:t>		             </a:t>
            </a:r>
            <a:r>
              <a:rPr lang="en-GB" altLang="zh-CN" sz="2400" b="1" dirty="0" smtClean="0"/>
              <a:t>	             R4-1901277                                                                     Athens, Greece, 25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Feb – 1</a:t>
            </a:r>
            <a:r>
              <a:rPr lang="en-GB" altLang="zh-CN" sz="2400" b="1" baseline="30000" dirty="0" smtClean="0"/>
              <a:t>nd</a:t>
            </a:r>
            <a:r>
              <a:rPr lang="en-GB" altLang="zh-CN" sz="2400" b="1" dirty="0" smtClean="0"/>
              <a:t> March, 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179094"/>
            <a:ext cx="8758155" cy="5366561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The availability of Rel-16 NR specifications has been discussed in  RAN4#89, three conclusions were summarized below [1].</a:t>
            </a:r>
          </a:p>
          <a:p>
            <a:pPr lvl="1"/>
            <a:r>
              <a:rPr lang="en-US" altLang="zh-TW" sz="2000" dirty="0"/>
              <a:t> It is common understanding that indication of the completion of certain band combination is important for operators or industry. </a:t>
            </a:r>
          </a:p>
          <a:p>
            <a:pPr lvl="1"/>
            <a:r>
              <a:rPr lang="en-US" altLang="zh-TW" sz="2000" dirty="0"/>
              <a:t> Option 1, i.e., draft specifications, will be adapt as the approach before Rel-16 NR specifications are released </a:t>
            </a:r>
          </a:p>
          <a:p>
            <a:pPr lvl="1"/>
            <a:r>
              <a:rPr lang="en-US" altLang="zh-TW" sz="2000" dirty="0"/>
              <a:t>Rel-16 NR specifications will be created once Rel-15 specifications are stable enough or we see strong market demand but no later than June 2019</a:t>
            </a:r>
          </a:p>
          <a:p>
            <a:r>
              <a:rPr lang="en-US" altLang="zh-TW" sz="2400" dirty="0" smtClean="0"/>
              <a:t>During the last RAN4 meeting, it was discussed that we can further check the overall status on 2019 Feb RAN4 meeting to see </a:t>
            </a:r>
            <a:r>
              <a:rPr lang="en-US" altLang="zh-TW" sz="2400" dirty="0"/>
              <a:t>whether </a:t>
            </a:r>
            <a:r>
              <a:rPr lang="en-US" altLang="zh-TW" sz="2400" dirty="0" smtClean="0"/>
              <a:t>the Rel-16 </a:t>
            </a:r>
            <a:r>
              <a:rPr lang="en-US" altLang="zh-TW" sz="2400" dirty="0"/>
              <a:t>NR </a:t>
            </a:r>
            <a:r>
              <a:rPr lang="en-US" altLang="zh-TW" sz="2400" dirty="0" smtClean="0"/>
              <a:t>specifications can 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be published in </a:t>
            </a:r>
            <a:r>
              <a:rPr lang="en-US" altLang="zh-TW" sz="2400" dirty="0" smtClean="0"/>
              <a:t>March. </a:t>
            </a:r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0019" y="169472"/>
            <a:ext cx="8553456" cy="846528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 smtClean="0"/>
              <a:t>Wayforward</a:t>
            </a:r>
            <a:r>
              <a:rPr lang="en-US" altLang="zh-TW" sz="3200" b="1" dirty="0" smtClean="0"/>
              <a:t> </a:t>
            </a:r>
            <a:r>
              <a:rPr lang="en-US" altLang="zh-TW" sz="3200" b="1" dirty="0"/>
              <a:t>on Rel-16 NR Specifications in March</a:t>
            </a:r>
            <a:endParaRPr lang="zh-TW" altLang="en-US" sz="32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7530" y="1276350"/>
            <a:ext cx="8815099" cy="4975713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It is observed that operators have strong market demand on certain Rel-16 bands and band combinations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altLang="zh-TW" sz="2400" dirty="0" smtClean="0"/>
              <a:t> 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en-US" altLang="zh-TW" sz="2400" dirty="0" smtClean="0"/>
              <a:t>ublishing the specifications in March can let the whole industry get ready for commercial as early as possible.</a:t>
            </a:r>
          </a:p>
          <a:p>
            <a:r>
              <a:rPr lang="en-US" altLang="zh-TW" sz="2400" dirty="0" smtClean="0"/>
              <a:t>The official Rel-16 NR specifications also represent tremendous indication to the whole industry that 3GPP is ready for providing initial Rel-15 5G requirements and moving forward to the next step to Rel-16. </a:t>
            </a:r>
          </a:p>
          <a:p>
            <a:r>
              <a:rPr lang="en-US" altLang="zh-TW" sz="2400" dirty="0" err="1" smtClean="0"/>
              <a:t>Wayforward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on Rel-16 NR Specifications in </a:t>
            </a:r>
            <a:r>
              <a:rPr lang="en-US" altLang="zh-TW" sz="2400" dirty="0" smtClean="0"/>
              <a:t>March:</a:t>
            </a: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Agree on publishing the Rel-16 NR specifications in March.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1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[1] R4-1816255	“Rel-16 NR </a:t>
            </a:r>
            <a:r>
              <a:rPr lang="en-US" altLang="zh-TW" sz="2000" dirty="0" smtClean="0"/>
              <a:t>specifications”, RAN4 Chairman, RAN4#89</a:t>
            </a: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14900</TotalTime>
  <Words>238</Words>
  <Application>Microsoft Office PowerPoint</Application>
  <PresentationFormat>如螢幕大小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Discussion on Rel-16 NR Specifications in March CHTTL, CMCC, China Telecom, KDDI,  BT plc, China Unicom, Verizon</vt:lpstr>
      <vt:lpstr>Backgrounds</vt:lpstr>
      <vt:lpstr>Wayforward on Rel-16 NR Specifications in March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謝泊頷</cp:lastModifiedBy>
  <cp:revision>400</cp:revision>
  <dcterms:created xsi:type="dcterms:W3CDTF">2018-04-16T22:44:20Z</dcterms:created>
  <dcterms:modified xsi:type="dcterms:W3CDTF">2019-02-15T15:02:43Z</dcterms:modified>
</cp:coreProperties>
</file>