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80" r:id="rId6"/>
    <p:sldId id="395" r:id="rId7"/>
    <p:sldId id="381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42" autoAdjust="0"/>
    <p:restoredTop sz="87234" autoAdjust="0"/>
  </p:normalViewPr>
  <p:slideViewPr>
    <p:cSldViewPr>
      <p:cViewPr varScale="1">
        <p:scale>
          <a:sx n="88" d="100"/>
          <a:sy n="88" d="100"/>
        </p:scale>
        <p:origin x="107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‹Nr.›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‹Nr.›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sma.com/newsroom/wp-content/uploads/TS-24-v3-01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</a:t>
            </a:r>
            <a:r>
              <a:rPr lang="en-GB" altLang="en-US" sz="4000" dirty="0" smtClean="0"/>
              <a:t>on 2 Rx vehicle UE: Link  budget simulation assumptions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SAMSUNG, 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Volkswagens AG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0791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WG4#88bis </a:t>
            </a:r>
            <a:r>
              <a:rPr lang="en-US" altLang="zh-CN" sz="1800" b="1" dirty="0" smtClean="0"/>
              <a:t>Meeting</a:t>
            </a:r>
          </a:p>
          <a:p>
            <a:pPr>
              <a:buNone/>
            </a:pPr>
            <a:r>
              <a:rPr lang="en-GB" sz="1800" b="1" dirty="0"/>
              <a:t>Chengdu, China, 08-12 Oct. 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10.3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R4-1814143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2533650"/>
          </a:xfrm>
        </p:spPr>
        <p:txBody>
          <a:bodyPr/>
          <a:lstStyle/>
          <a:p>
            <a:r>
              <a:rPr lang="en-US" dirty="0" smtClean="0"/>
              <a:t>Offline Discussion Results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1. Coverage analysis and </a:t>
            </a:r>
            <a:r>
              <a:rPr lang="en-GB" altLang="en-US" dirty="0" smtClean="0"/>
              <a:t>Link  </a:t>
            </a:r>
            <a:r>
              <a:rPr lang="en-GB" altLang="en-US" dirty="0"/>
              <a:t>budget simulation </a:t>
            </a:r>
            <a:r>
              <a:rPr lang="en-GB" altLang="en-US" dirty="0" smtClean="0"/>
              <a:t>assumptions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258762"/>
          </a:xfrm>
        </p:spPr>
        <p:txBody>
          <a:bodyPr/>
          <a:lstStyle/>
          <a:p>
            <a:r>
              <a:rPr lang="en-US" sz="2000" b="1" dirty="0" smtClean="0"/>
              <a:t>Agreement 1: WF on Parameter </a:t>
            </a:r>
            <a:r>
              <a:rPr lang="en-US" sz="2000" b="1" dirty="0"/>
              <a:t>for Link Budget </a:t>
            </a:r>
            <a:r>
              <a:rPr lang="en-US" sz="2000" b="1" dirty="0" smtClean="0"/>
              <a:t>Evaluation</a:t>
            </a:r>
            <a:endParaRPr lang="en-US" sz="2000" b="1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115628"/>
              </p:ext>
            </p:extLst>
          </p:nvPr>
        </p:nvGraphicFramePr>
        <p:xfrm>
          <a:off x="381000" y="838200"/>
          <a:ext cx="8458200" cy="5105402"/>
        </p:xfrm>
        <a:graphic>
          <a:graphicData uri="http://schemas.openxmlformats.org/drawingml/2006/table">
            <a:tbl>
              <a:tblPr/>
              <a:tblGrid>
                <a:gridCol w="87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7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7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081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Outdoor browsing)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(Passenger 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Holding browsing)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 HHUE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(Dash board)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2Rx VUE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Configuration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2Rx/2Tx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BS 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Antanna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Gain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75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UE</a:t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Gain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system gain per element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1000" b="0" i="0" u="none" strike="noStrike" baseline="3000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2,5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-4.5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2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Penetration Loss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6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Total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-18.5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-15.5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990480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Fading Margin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[9]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50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Interference Margin [dB]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[3]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[3]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</a:t>
                      </a:r>
                      <a:endParaRPr lang="en-US" altLang="ko-KR" sz="1000" b="0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50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DL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BS 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Tx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Power [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dBm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50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UE REFSENS</a:t>
                      </a:r>
                      <a:r>
                        <a:rPr lang="en-US" sz="1000" b="0" i="0" u="none" strike="noStrike" baseline="300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[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dBm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]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-87.4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-84.7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51372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1.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E/// proposed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during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AH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.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2.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Antenna system gain per element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= (ant. efficiency + directivity) + c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able/Body Loss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3.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O2I car penetration loss is based on TR38.901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7.4.3.2</a:t>
                      </a:r>
                    </a:p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/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</a:b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4.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 Rx REFSENS = 2 Rx REFSENS (TS38.101-1 Table 7.3.2-1) + </a:t>
                      </a:r>
                      <a:r>
                        <a:rPr lang="el-G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Δ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</a:t>
                      </a:r>
                      <a:r>
                        <a:rPr lang="en-US" sz="10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IB,4R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(TS38.101-1 Table 7.3.2-2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)</a:t>
                      </a:r>
                    </a:p>
                    <a:p>
                      <a:pPr algn="l" fontAlgn="ctr"/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Note 5: 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To be confirmed by feedback from 5GAA on definition of the term ‘baseline’ for vehicle antenna performance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25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609600"/>
            <a:ext cx="8229600" cy="258762"/>
          </a:xfrm>
        </p:spPr>
        <p:txBody>
          <a:bodyPr/>
          <a:lstStyle/>
          <a:p>
            <a:r>
              <a:rPr lang="en-US" sz="2000" b="1" dirty="0"/>
              <a:t>Agreement </a:t>
            </a:r>
            <a:r>
              <a:rPr lang="en-US" sz="2000" b="1" dirty="0"/>
              <a:t>2: </a:t>
            </a:r>
            <a:r>
              <a:rPr lang="en-US" sz="2000" b="1" dirty="0" smtClean="0"/>
              <a:t>Conclusion </a:t>
            </a:r>
            <a:r>
              <a:rPr lang="en-US" sz="2000" b="1" dirty="0" smtClean="0"/>
              <a:t>on parameters for Link </a:t>
            </a:r>
            <a:r>
              <a:rPr lang="en-US" sz="2000" b="1" dirty="0"/>
              <a:t>Budget Evaluation</a:t>
            </a:r>
          </a:p>
        </p:txBody>
      </p:sp>
      <p:sp>
        <p:nvSpPr>
          <p:cNvPr id="4" name="Rechteck 3"/>
          <p:cNvSpPr/>
          <p:nvPr/>
        </p:nvSpPr>
        <p:spPr>
          <a:xfrm>
            <a:off x="381000" y="1676400"/>
            <a:ext cx="846582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In RAN 4 #88bis, -3dBi is initially used for vehicle UE antenna gain (as provided by 5GAA LS). Conclusion of RAN 4 study is subject to: </a:t>
            </a:r>
            <a:endParaRPr lang="en-US" sz="1600" b="1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fontAlgn="ctr"/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eaLnBrk="1" fontAlgn="ctr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Provision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of antenna system gain per element by means of TRP* measurements (with no stringent time budget, if possible RAN #82, per note 2) by OEMs in 3GPP or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5GAA</a:t>
            </a:r>
          </a:p>
          <a:p>
            <a:pPr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eaLnBrk="1" fontAlgn="ctr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TRP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is used to infer gain of the system, although receiver link budgets are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discussed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In note 2: Detailed </a:t>
            </a:r>
            <a:r>
              <a: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values for n7/n41 are based on follows</a:t>
            </a:r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HH-UE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hlinkClick r:id="rId2"/>
              </a:rPr>
              <a:t>https://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  <a:hlinkClick r:id="rId2"/>
              </a:rPr>
              <a:t>www.gsma.com/newsroom/wp-content/uploads/TS-24-v3-01.pdf</a:t>
            </a:r>
            <a:endParaRPr lang="en-US" sz="1600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fontAlgn="ctr"/>
            <a:endParaRPr lang="en-US" sz="1600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Vehicle UE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맑은 고딕" panose="020B0503020000020004" pitchFamily="50" charset="-127"/>
              </a:rPr>
              <a:t>: 5GAA LS (R4-1811528)</a:t>
            </a: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  <a:p>
            <a:pPr lvl="0" eaLnBrk="1" fontAlgn="ctr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400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290</Words>
  <Application>Microsoft Office PowerPoint</Application>
  <PresentationFormat>Bildschirmpräsentation (4:3)</PresentationFormat>
  <Paragraphs>77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Office Theme</vt:lpstr>
      <vt:lpstr>WF on 2 Rx vehicle UE: Link  budget simulation assumptions</vt:lpstr>
      <vt:lpstr>Offline Discussion Results  1. Coverage analysis and Link  budget simulation assumptions</vt:lpstr>
      <vt:lpstr>Agreement 1: WF on Parameter for Link Budget Evaluation</vt:lpstr>
      <vt:lpstr>Agreement 2: Conclusion on parameters for Link Budget Evaluation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Saravanan, Visvesh</cp:lastModifiedBy>
  <cp:revision>1033</cp:revision>
  <dcterms:created xsi:type="dcterms:W3CDTF">2013-05-13T16:02:00Z</dcterms:created>
  <dcterms:modified xsi:type="dcterms:W3CDTF">2018-10-12T06:27:39Z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