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relian Bria" userId="a454a379-bc2d-4165-b764-40c24dcda79a" providerId="ADAL" clId="{9A2BAA4E-8F83-40AB-BB1C-6924BEC33B8A}"/>
    <pc:docChg chg="modSld">
      <pc:chgData name="Aurelian Bria" userId="a454a379-bc2d-4165-b764-40c24dcda79a" providerId="ADAL" clId="{9A2BAA4E-8F83-40AB-BB1C-6924BEC33B8A}" dt="2018-10-12T06:07:59.100" v="11" actId="20577"/>
      <pc:docMkLst>
        <pc:docMk/>
      </pc:docMkLst>
      <pc:sldChg chg="modSp">
        <pc:chgData name="Aurelian Bria" userId="a454a379-bc2d-4165-b764-40c24dcda79a" providerId="ADAL" clId="{9A2BAA4E-8F83-40AB-BB1C-6924BEC33B8A}" dt="2018-10-12T06:07:59.100" v="11" actId="20577"/>
        <pc:sldMkLst>
          <pc:docMk/>
          <pc:sldMk cId="2614447246" sldId="258"/>
        </pc:sldMkLst>
        <pc:spChg chg="mod">
          <ac:chgData name="Aurelian Bria" userId="a454a379-bc2d-4165-b764-40c24dcda79a" providerId="ADAL" clId="{9A2BAA4E-8F83-40AB-BB1C-6924BEC33B8A}" dt="2018-10-12T06:07:59.100" v="11" actId="20577"/>
          <ac:spMkLst>
            <pc:docMk/>
            <pc:sldMk cId="2614447246" sldId="258"/>
            <ac:spMk id="3" creationId="{6E48F6BC-CE09-4861-B6D6-BA1B7EDDB3C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26B07-2F6B-4281-8E27-4A0E3EDD1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67D2AD-BF62-407B-B31D-E5FB72A652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96593-738D-4351-815F-D949914F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44F28-3A42-4B8C-84C4-730358CFC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D6F53-FF18-49A6-AE82-1170F395A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1729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C7B4A-B2CB-4166-9F85-8AA4B0B52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3C6CD7-E7A2-48B1-912B-A23334DC5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2EB89-D06C-41BE-87E9-D52C5EC86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5A67A-02BF-4484-8E10-302097352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9445F-CB70-4037-B52D-E6AC7C680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410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C4E10B-49A3-4D82-9ED5-CF871FF0F6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17BF3-4352-4494-A08F-EFB1FDEAC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2869A-09E1-4598-8A68-370A1AFBC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3C887-B32A-44E6-AE1D-3997E90F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9C50F0-CF7E-4FB6-B09E-5AEA51485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3636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F194C-484D-48DC-8181-01DD601BB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1E0C3-A7D3-4CD5-873F-191F06DFD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DA962-F945-4116-B939-E39C4EB4E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19A50-6161-4DA6-8962-EFADB6C41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31D70-8616-4A97-9A5A-23815EF75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11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FEF79-376D-4C04-A8A5-9D5FF69AA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58174-91B4-48DE-9B1B-048D4ACAC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6E0EA9-1DAC-4392-96D1-6B5FD4C62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86397-B1EE-47B8-B74A-DAF0D9156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6F8FA-D497-49BE-B560-B6558AFDA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9201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8DB9B-8B7A-4EF9-8080-A455A8017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7D25E-B057-41D1-858C-6F30BEF8A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45D942-88B2-45B3-A78E-1355C98064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ADF120-4650-4ED8-BBC5-90C1E86F8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98B738-AA7F-4E34-9773-6178D833D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685F39-727C-43B1-B6B9-83E11368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4462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0FC63-9A59-4B66-98C9-E3AD0BCBE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75146C-5172-436C-869A-DFA7CAB62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788D4-1C67-49F9-AB58-28FF9CD649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D12801-E293-46E3-96CA-91C2DB737C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48A59D-BF66-4DC3-99A7-E5C1C588A2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EBAEC8-B8DD-4B1C-A277-DE622A008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869BA7-ACA6-4A77-AED1-D1E96C654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9B501-D2C7-4017-85AC-22F92B4C8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1754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F1199-154A-4556-918E-6948AB62F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EF6E8A-50BA-466E-B555-7F2AE14A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9C0A2-D042-42A1-8AB2-9B8C405A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9B1C56-7D25-46B4-8E66-47ED064CA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0614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B3D405-6BD6-422F-8D48-05BD7EFB2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D7F181-45A7-483F-A8DA-D6DC66183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6AEEC-BD37-4AA1-8336-3EE7CDF41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5750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303BC-E86F-4C52-B048-6814E3585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AD09-9886-4C23-AD6B-70C16355F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4B58B6-3D23-4907-BEEC-0DCF984B4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B0D3CA-D66F-48B1-92BB-FF150651B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D76C7E-E3E1-4B7C-83BB-14EDFD4E3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FE408B-7A6A-4289-9736-F97BF6F48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7497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85AA4-C7C6-4AF7-84D1-1EED06597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0A14D6-CAB1-4468-9C90-E039511E20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2C0D4A-7204-4808-85CA-7DBCF139FD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A61CB-93AA-4CA8-99CC-1CBFB7A91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AA2EB5-742A-454C-A55B-177BE235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A5259C-7DA5-41AA-9CF6-1098E45F5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16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0546B1-B4DA-45B6-BBBB-8C5F23775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0E6D8-F327-449A-B77C-639C16F5B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4A6D5-2067-4768-8073-E1737F98A3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A04D6-F934-47D6-A47B-418EFD62EB0D}" type="datetimeFigureOut">
              <a:rPr lang="sv-SE" smtClean="0"/>
              <a:t>2018-10-12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6B45F-3310-427E-9951-A51248BC83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09D5B-B67A-4305-8850-C1E1196646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DB7A8-3E46-4A03-9010-DFE9FA44881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281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AD65E-5E83-43FC-BF24-583577B7FA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Way forward on </a:t>
            </a:r>
            <a:r>
              <a:rPr lang="sv-SE" dirty="0">
                <a:solidFill>
                  <a:srgbClr val="0070C0"/>
                </a:solidFill>
              </a:rPr>
              <a:t>Rx </a:t>
            </a:r>
            <a:r>
              <a:rPr lang="sv-SE" dirty="0"/>
              <a:t>exclusion bands for receiver immunity test (EMC)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376FD5-DBC8-4035-984F-9A5E06AD5A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ZTE</a:t>
            </a:r>
          </a:p>
        </p:txBody>
      </p:sp>
    </p:spTree>
    <p:extLst>
      <p:ext uri="{BB962C8B-B14F-4D97-AF65-F5344CB8AC3E}">
        <p14:creationId xmlns:p14="http://schemas.microsoft.com/office/powerpoint/2010/main" val="4152728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6F722-D7E5-42AE-8547-7FD90426F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Introduction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E9FE4-0C14-46C2-B000-F217DE7EF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Rx exclusion band agreed for NR BS in TS 38.113 </a:t>
            </a:r>
            <a:r>
              <a:rPr lang="en-US" dirty="0">
                <a:solidFill>
                  <a:srgbClr val="0070C0"/>
                </a:solidFill>
              </a:rPr>
              <a:t>and for AAS BS in TS 37.114 </a:t>
            </a:r>
            <a:r>
              <a:rPr lang="en-US" dirty="0"/>
              <a:t>are based on the width of the operating band</a:t>
            </a:r>
            <a:r>
              <a:rPr lang="en-US" dirty="0">
                <a:solidFill>
                  <a:srgbClr val="0070C0"/>
                </a:solidFill>
              </a:rPr>
              <a:t>, the same way as for all the legacy RATs</a:t>
            </a:r>
            <a:endParaRPr lang="sv-SE" dirty="0">
              <a:solidFill>
                <a:srgbClr val="0070C0"/>
              </a:solidFill>
            </a:endParaRPr>
          </a:p>
          <a:p>
            <a:r>
              <a:rPr lang="sv-SE" dirty="0"/>
              <a:t>Ericsson </a:t>
            </a:r>
            <a:r>
              <a:rPr lang="sv-SE" dirty="0" err="1"/>
              <a:t>does</a:t>
            </a:r>
            <a:r>
              <a:rPr lang="sv-SE" dirty="0"/>
              <a:t> not </a:t>
            </a:r>
            <a:r>
              <a:rPr lang="sv-SE" dirty="0" err="1"/>
              <a:t>agree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current</a:t>
            </a:r>
            <a:r>
              <a:rPr lang="sv-SE" dirty="0"/>
              <a:t> </a:t>
            </a:r>
            <a:r>
              <a:rPr lang="sv-SE" dirty="0" err="1"/>
              <a:t>values</a:t>
            </a:r>
            <a:r>
              <a:rPr lang="sv-SE" dirty="0"/>
              <a:t> for RX </a:t>
            </a:r>
            <a:r>
              <a:rPr lang="sv-SE" dirty="0" err="1"/>
              <a:t>exclusion</a:t>
            </a:r>
            <a:r>
              <a:rPr lang="sv-SE" dirty="0"/>
              <a:t> bands</a:t>
            </a:r>
          </a:p>
          <a:p>
            <a:pPr lvl="1"/>
            <a:r>
              <a:rPr lang="sv-SE" dirty="0"/>
              <a:t>20/60 MHz option </a:t>
            </a:r>
            <a:r>
              <a:rPr lang="sv-SE" dirty="0" err="1"/>
              <a:t>regardless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supported</a:t>
            </a:r>
            <a:r>
              <a:rPr lang="sv-SE" dirty="0"/>
              <a:t> </a:t>
            </a:r>
            <a:r>
              <a:rPr lang="sv-SE" dirty="0" err="1"/>
              <a:t>channel</a:t>
            </a:r>
            <a:r>
              <a:rPr lang="sv-SE" dirty="0"/>
              <a:t> BW</a:t>
            </a:r>
          </a:p>
          <a:p>
            <a:pPr lvl="1"/>
            <a:r>
              <a:rPr lang="sv-SE" dirty="0" err="1"/>
              <a:t>We</a:t>
            </a:r>
            <a:r>
              <a:rPr lang="sv-SE" dirty="0"/>
              <a:t> </a:t>
            </a:r>
            <a:r>
              <a:rPr lang="sv-SE" dirty="0" err="1"/>
              <a:t>notice</a:t>
            </a:r>
            <a:r>
              <a:rPr lang="sv-SE" dirty="0"/>
              <a:t> a </a:t>
            </a:r>
            <a:r>
              <a:rPr lang="sv-SE" dirty="0" err="1"/>
              <a:t>significant</a:t>
            </a:r>
            <a:r>
              <a:rPr lang="sv-SE" dirty="0"/>
              <a:t> risk to over-dimension the </a:t>
            </a:r>
            <a:r>
              <a:rPr lang="sv-SE" dirty="0" err="1"/>
              <a:t>Rx</a:t>
            </a:r>
            <a:r>
              <a:rPr lang="sv-SE" dirty="0"/>
              <a:t> band filter </a:t>
            </a:r>
            <a:r>
              <a:rPr lang="sv-SE" dirty="0" err="1"/>
              <a:t>compared</a:t>
            </a:r>
            <a:r>
              <a:rPr lang="sv-SE" dirty="0"/>
              <a:t> to </a:t>
            </a:r>
            <a:r>
              <a:rPr lang="sv-SE" dirty="0" err="1"/>
              <a:t>requirements</a:t>
            </a:r>
            <a:r>
              <a:rPr lang="sv-SE" dirty="0"/>
              <a:t> for </a:t>
            </a:r>
            <a:r>
              <a:rPr lang="sv-SE" dirty="0" err="1"/>
              <a:t>blocking</a:t>
            </a:r>
            <a:r>
              <a:rPr lang="sv-SE" dirty="0"/>
              <a:t> and </a:t>
            </a:r>
            <a:r>
              <a:rPr lang="sv-SE" dirty="0" err="1"/>
              <a:t>tx</a:t>
            </a:r>
            <a:r>
              <a:rPr lang="sv-SE" dirty="0"/>
              <a:t> </a:t>
            </a:r>
            <a:r>
              <a:rPr lang="sv-SE" dirty="0" err="1"/>
              <a:t>unwanted</a:t>
            </a:r>
            <a:r>
              <a:rPr lang="sv-SE" dirty="0"/>
              <a:t> emissions. </a:t>
            </a:r>
          </a:p>
          <a:p>
            <a:pPr lvl="2"/>
            <a:r>
              <a:rPr lang="sv-SE" dirty="0" err="1"/>
              <a:t>See</a:t>
            </a:r>
            <a:r>
              <a:rPr lang="sv-SE" dirty="0"/>
              <a:t> B42 + B43 (total </a:t>
            </a:r>
            <a:r>
              <a:rPr lang="sv-SE" dirty="0" err="1"/>
              <a:t>of</a:t>
            </a:r>
            <a:r>
              <a:rPr lang="sv-SE" dirty="0"/>
              <a:t> 400 MHz </a:t>
            </a:r>
            <a:r>
              <a:rPr lang="sv-SE" dirty="0" err="1"/>
              <a:t>contiguous</a:t>
            </a:r>
            <a:r>
              <a:rPr lang="sv-S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74473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AC5A1-87F3-4202-A3C5-BFC2564DB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RAN4 #88bis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8F6BC-CE09-4861-B6D6-BA1B7EDDB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RX exclusion band could be different with the ∆F</a:t>
            </a:r>
            <a:r>
              <a:rPr lang="en-US" baseline="-25000" dirty="0"/>
              <a:t>OOB</a:t>
            </a:r>
            <a:r>
              <a:rPr lang="en-US" dirty="0"/>
              <a:t>. </a:t>
            </a:r>
          </a:p>
          <a:p>
            <a:pPr lvl="1"/>
            <a:r>
              <a:rPr lang="sv-SE" dirty="0" err="1"/>
              <a:t>Companies</a:t>
            </a:r>
            <a:r>
              <a:rPr lang="sv-SE" dirty="0"/>
              <a:t> to </a:t>
            </a:r>
            <a:r>
              <a:rPr lang="sv-SE" dirty="0" err="1"/>
              <a:t>investigate</a:t>
            </a:r>
            <a:r>
              <a:rPr lang="sv-SE" dirty="0"/>
              <a:t> the </a:t>
            </a:r>
            <a:r>
              <a:rPr lang="sv-SE" dirty="0" err="1"/>
              <a:t>necessity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extending</a:t>
            </a:r>
            <a:r>
              <a:rPr lang="sv-SE" dirty="0"/>
              <a:t> the </a:t>
            </a:r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exclusion</a:t>
            </a:r>
            <a:r>
              <a:rPr lang="sv-SE"/>
              <a:t> band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14447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32699-671D-405E-A6D5-2A77536AF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A2C03-F5B7-43B2-9AE1-0B9BAB08E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Investigate if the exclusion band should depend on both the frequency and the width of the 3GPP Band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58081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142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Way forward on Rx exclusion bands for receiver immunity test (EMC)</vt:lpstr>
      <vt:lpstr>Introduction</vt:lpstr>
      <vt:lpstr>Agreements during RAN4 #88bis</vt:lpstr>
      <vt:lpstr>Way forward: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exclusion bands for Rx immunity test (EMC)</dc:title>
  <dc:creator>Aurelian Bria</dc:creator>
  <cp:lastModifiedBy>Aurelian Bria</cp:lastModifiedBy>
  <cp:revision>28</cp:revision>
  <dcterms:created xsi:type="dcterms:W3CDTF">2018-10-11T08:34:26Z</dcterms:created>
  <dcterms:modified xsi:type="dcterms:W3CDTF">2018-10-12T06:08:00Z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1538950835</vt:lpwstr>
  </property>
</Properties>
</file>