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3" r:id="rId6"/>
    <p:sldId id="388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xmlns="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Way forward on RRM </a:t>
            </a:r>
            <a:r>
              <a:rPr lang="en-US" altLang="zh-CN" sz="4000" dirty="0" smtClean="0"/>
              <a:t>test setup for </a:t>
            </a:r>
            <a:r>
              <a:rPr lang="en-US" altLang="zh-CN" sz="4000" dirty="0"/>
              <a:t>R15 V2X CA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1975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8bis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altLang="zh-CN" sz="1800" b="1" dirty="0" smtClean="0"/>
              <a:t>Chengdu</a:t>
            </a:r>
            <a:r>
              <a:rPr lang="en-US" sz="1800" b="1" dirty="0" smtClean="0"/>
              <a:t>, </a:t>
            </a:r>
            <a:r>
              <a:rPr lang="en-US" altLang="zh-CN" sz="1800" b="1" dirty="0" smtClean="0"/>
              <a:t>China</a:t>
            </a:r>
            <a:r>
              <a:rPr lang="en-US" sz="1800" b="1" dirty="0" smtClean="0"/>
              <a:t>, 8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</a:t>
            </a:r>
            <a:r>
              <a:rPr lang="en-US" sz="1800" b="1" dirty="0"/>
              <a:t>– </a:t>
            </a:r>
            <a:r>
              <a:rPr lang="en-US" sz="1800" b="1" dirty="0" smtClean="0"/>
              <a:t>12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</a:t>
            </a:r>
            <a:r>
              <a:rPr lang="en-US" altLang="zh-CN" sz="1800" b="1" dirty="0" smtClean="0"/>
              <a:t>October</a:t>
            </a:r>
            <a:r>
              <a:rPr lang="en-US" sz="1800" b="1" dirty="0" smtClean="0"/>
              <a:t>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item: </a:t>
            </a:r>
            <a:r>
              <a:rPr lang="en-US" sz="1800" b="1" dirty="0" smtClean="0"/>
              <a:t>6.3.4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R4-1814038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</a:t>
            </a:r>
            <a:r>
              <a:rPr lang="en-US" altLang="zh-CN" dirty="0" smtClean="0"/>
              <a:t>R15 </a:t>
            </a:r>
            <a:r>
              <a:rPr lang="en-US" altLang="zh-CN" dirty="0" smtClean="0">
                <a:solidFill>
                  <a:prstClr val="black"/>
                </a:solidFill>
              </a:rPr>
              <a:t>V2X Synchronization Reference Source selection/reselection Test</a:t>
            </a:r>
            <a:endParaRPr lang="en-US" altLang="sv-SE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10972799" cy="4896544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altLang="zh-CN" dirty="0" smtClean="0">
                <a:solidFill>
                  <a:prstClr val="black"/>
                </a:solidFill>
              </a:rPr>
              <a:t>To define the test for G</a:t>
            </a:r>
            <a:r>
              <a:rPr lang="en-US" altLang="zh-CN" dirty="0" smtClean="0">
                <a:solidFill>
                  <a:prstClr val="black"/>
                </a:solidFill>
              </a:rPr>
              <a:t>NSS configured as highest priority</a:t>
            </a:r>
            <a:endParaRPr lang="en-GB" altLang="zh-CN" dirty="0" smtClean="0">
              <a:solidFill>
                <a:prstClr val="black"/>
              </a:solidFill>
            </a:endParaRPr>
          </a:p>
          <a:p>
            <a:r>
              <a:rPr lang="en-US" altLang="zh-CN" dirty="0" smtClean="0">
                <a:solidFill>
                  <a:prstClr val="black"/>
                </a:solidFill>
              </a:rPr>
              <a:t>Test principles are proposed as follows: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sz="2200" dirty="0" smtClean="0"/>
              <a:t>The test includes three time period, T1, T2 and T3. </a:t>
            </a:r>
            <a:r>
              <a:rPr lang="en-US" altLang="zh-CN" sz="2200" dirty="0" err="1" smtClean="0"/>
              <a:t>PCell</a:t>
            </a:r>
            <a:r>
              <a:rPr lang="en-US" altLang="zh-CN" sz="2200" dirty="0" smtClean="0"/>
              <a:t> is only detectable on RF channel 3 during T1.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1 is only detectable on RF channel 1 during T3. There is no detectable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on RF channel 2 during whole test.</a:t>
            </a:r>
          </a:p>
          <a:p>
            <a:pPr lvl="1"/>
            <a:r>
              <a:rPr lang="en-US" altLang="zh-CN" sz="2200" dirty="0" smtClean="0"/>
              <a:t>During T1, two V2X CCs (RF channel 1 and RF channel 2) are aggregated for V2X </a:t>
            </a:r>
            <a:r>
              <a:rPr lang="en-US" altLang="zh-CN" sz="2200" dirty="0" err="1" smtClean="0"/>
              <a:t>sidelink</a:t>
            </a:r>
            <a:r>
              <a:rPr lang="en-US" altLang="zh-CN" sz="2200" dirty="0" smtClean="0"/>
              <a:t> communications, and both of these two CCs are also configured as synchronous carriers. UE select </a:t>
            </a:r>
            <a:r>
              <a:rPr lang="en-US" altLang="zh-CN" sz="2200" dirty="0" err="1" smtClean="0"/>
              <a:t>Pcell</a:t>
            </a:r>
            <a:r>
              <a:rPr lang="en-US" altLang="zh-CN" sz="2200" dirty="0" smtClean="0"/>
              <a:t> as synchronous source. </a:t>
            </a:r>
          </a:p>
          <a:p>
            <a:pPr lvl="1"/>
            <a:r>
              <a:rPr lang="en-US" altLang="zh-CN" sz="2200" dirty="0" smtClean="0"/>
              <a:t>During T2, </a:t>
            </a:r>
            <a:r>
              <a:rPr lang="en-US" altLang="zh-CN" sz="2200" dirty="0" err="1" smtClean="0"/>
              <a:t>PCell</a:t>
            </a:r>
            <a:r>
              <a:rPr lang="en-US" altLang="zh-CN" sz="2200" dirty="0" smtClean="0"/>
              <a:t> is power off, and no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is detected.</a:t>
            </a:r>
          </a:p>
          <a:p>
            <a:pPr lvl="1"/>
            <a:r>
              <a:rPr lang="en-US" altLang="zh-CN" sz="2200" dirty="0" smtClean="0"/>
              <a:t>During T3, UE will identify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1 on RF channel 1 and select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1 as synchronous source.</a:t>
            </a:r>
            <a:endParaRPr lang="en-GB" altLang="zh-CN" sz="2200" dirty="0" smtClean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95488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</a:t>
            </a:r>
            <a:r>
              <a:rPr lang="en-US" altLang="zh-CN" dirty="0" smtClean="0"/>
              <a:t>R15 </a:t>
            </a:r>
            <a:r>
              <a:rPr lang="en-US" altLang="sv-SE" dirty="0" smtClean="0"/>
              <a:t>V2X </a:t>
            </a:r>
            <a:r>
              <a:rPr lang="en-US" altLang="zh-CN" dirty="0" smtClean="0"/>
              <a:t>I</a:t>
            </a:r>
            <a:r>
              <a:rPr lang="en-US" altLang="ko-KR" dirty="0" smtClean="0"/>
              <a:t>nterruption Test</a:t>
            </a:r>
            <a:endParaRPr lang="en-US" altLang="sv-SE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990600"/>
            <a:ext cx="10972799" cy="4896544"/>
          </a:xfrm>
        </p:spPr>
        <p:txBody>
          <a:bodyPr/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Only the i</a:t>
            </a:r>
            <a:r>
              <a:rPr lang="en-US" altLang="ko-KR" dirty="0" smtClean="0">
                <a:solidFill>
                  <a:prstClr val="black"/>
                </a:solidFill>
              </a:rPr>
              <a:t>nterruptions on WAN due to </a:t>
            </a:r>
            <a:r>
              <a:rPr lang="en-US" altLang="ko-KR" dirty="0">
                <a:solidFill>
                  <a:prstClr val="black"/>
                </a:solidFill>
              </a:rPr>
              <a:t>V2X CC </a:t>
            </a:r>
            <a:r>
              <a:rPr lang="en-US" altLang="ko-KR" dirty="0" smtClean="0">
                <a:solidFill>
                  <a:prstClr val="black"/>
                </a:solidFill>
              </a:rPr>
              <a:t>addition </a:t>
            </a:r>
            <a:r>
              <a:rPr lang="en-US" altLang="ko-KR" dirty="0">
                <a:solidFill>
                  <a:prstClr val="black"/>
                </a:solidFill>
              </a:rPr>
              <a:t>based on dedicated RRC </a:t>
            </a:r>
            <a:r>
              <a:rPr lang="en-US" altLang="ko-KR" dirty="0" smtClean="0">
                <a:solidFill>
                  <a:prstClr val="black"/>
                </a:solidFill>
              </a:rPr>
              <a:t>signaling will be verified.</a:t>
            </a:r>
          </a:p>
          <a:p>
            <a:r>
              <a:rPr lang="en-US" altLang="ko-KR" dirty="0" smtClean="0">
                <a:solidFill>
                  <a:prstClr val="black"/>
                </a:solidFill>
              </a:rPr>
              <a:t>Further study the number of missing ACK/NACKs due to the interruptions in RRM test.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Further study whether to define separate test for </a:t>
            </a:r>
            <a:r>
              <a:rPr lang="en-US" altLang="ko-KR" dirty="0" err="1" smtClean="0">
                <a:solidFill>
                  <a:prstClr val="black"/>
                </a:solidFill>
              </a:rPr>
              <a:t>Uu</a:t>
            </a:r>
            <a:r>
              <a:rPr lang="en-US" altLang="ko-KR" dirty="0" smtClean="0">
                <a:solidFill>
                  <a:prstClr val="black"/>
                </a:solidFill>
              </a:rPr>
              <a:t> FDD and </a:t>
            </a:r>
            <a:r>
              <a:rPr lang="en-US" altLang="ko-KR" dirty="0" err="1" smtClean="0">
                <a:solidFill>
                  <a:prstClr val="black"/>
                </a:solidFill>
              </a:rPr>
              <a:t>Uu</a:t>
            </a:r>
            <a:r>
              <a:rPr lang="en-US" altLang="ko-KR" dirty="0" smtClean="0">
                <a:solidFill>
                  <a:prstClr val="black"/>
                </a:solidFill>
              </a:rPr>
              <a:t> TDD cases.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If the number of missing ACK/NACKs are same for both FDD and TDD, the interruption test can be defined only for one case. </a:t>
            </a:r>
            <a:endParaRPr lang="en-US" altLang="ko-KR" dirty="0">
              <a:solidFill>
                <a:prstClr val="black"/>
              </a:solidFill>
            </a:endParaRPr>
          </a:p>
          <a:p>
            <a:r>
              <a:rPr lang="en-GB" altLang="zh-CN" dirty="0" smtClean="0">
                <a:solidFill>
                  <a:prstClr val="black"/>
                </a:solidFill>
              </a:rPr>
              <a:t>Define the test </a:t>
            </a:r>
            <a:r>
              <a:rPr lang="en-GB" altLang="zh-CN" dirty="0" smtClean="0">
                <a:solidFill>
                  <a:prstClr val="black"/>
                </a:solidFill>
              </a:rPr>
              <a:t>with </a:t>
            </a:r>
            <a:r>
              <a:rPr lang="en-GB" altLang="zh-CN" dirty="0" smtClean="0">
                <a:solidFill>
                  <a:prstClr val="black"/>
                </a:solidFill>
              </a:rPr>
              <a:t>a</a:t>
            </a:r>
            <a:r>
              <a:rPr lang="en-US" altLang="zh-CN" dirty="0" smtClean="0"/>
              <a:t>synchronous scenario between downlink and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.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endParaRPr lang="en-GB" altLang="zh-CN" sz="1800" dirty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954889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17c5c574-4f42-45b3-8a7f-77d8e859d074"/>
    <ds:schemaRef ds:uri="http://schemas.openxmlformats.org/package/2006/metadata/core-properties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15781</TotalTime>
  <Words>270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RRM test setup for R15 V2X CA </vt:lpstr>
      <vt:lpstr>Agreements on R15 V2X Synchronization Reference Source selection/reselection Test</vt:lpstr>
      <vt:lpstr>Agreements on R15 V2X Interruption Test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1194</cp:revision>
  <dcterms:created xsi:type="dcterms:W3CDTF">2013-05-13T16:02:00Z</dcterms:created>
  <dcterms:modified xsi:type="dcterms:W3CDTF">2018-10-11T16:49:24Z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(3)s/IgwFFn++6wMWuEutl3xEvvmRgHN0/tx4M9yJFA6hoDpbsQ2Ohz3E6rmkZ7EiHItl2Q+k1t
od3+2UOG9ZipLAxtRYXyZMfyPhzsoJOEsQsMMfbjbdYdW6stXHMB2T45cFLBbBhIMBXIgyjK
pV5ZyyFSpeqQ4QZBO5P6OtPqbLseMBXPdJdLy3q8HW0YWYd81Q80qrRe0TD83aP6zq9qGQ82
n4xvkJKpl2Ypssls9f</vt:lpwstr>
  </property>
  <property fmtid="{D5CDD505-2E9C-101B-9397-08002B2CF9AE}" pid="14" name="_2015_ms_pID_7253431">
    <vt:lpwstr>8NaZDq76kUH9YiZCUnZD+DFjVjYK7qPB3Ne0PD0M5PocQ3wTZVObUn
1q/aS2ey+kNbGNP2q9F8bR0ruaPLlDiABhKdtqLXO5y3+yaP4UR5wx3wtlgIWIeyTrhRjLQ6
bUI0bPy2YZmtcxZecV8KJtxrmeVdLPk00Wy9kBYBub3CAaTzaNfoCgX5pkYEqPcIUcgmevmy
YrzJ02LkP1yhASjaJXDwd2RBMwmDP5k36una</vt:lpwstr>
  </property>
  <property fmtid="{D5CDD505-2E9C-101B-9397-08002B2CF9AE}" pid="15" name="_2015_ms_pID_7253432">
    <vt:lpwstr>/tgx70agh7sIAL3NxUe/Xqo=</vt:lpwstr>
  </property>
  <property fmtid="{D5CDD505-2E9C-101B-9397-08002B2CF9AE}" pid="16" name="_AdHocReviewCycleID">
    <vt:i4>-514628137</vt:i4>
  </property>
  <property fmtid="{D5CDD505-2E9C-101B-9397-08002B2CF9AE}" pid="17" name="_EmailSubject">
    <vt:lpwstr>[eV2X RRM] Draft WF for RRM requirements on R15 V2X CA</vt:lpwstr>
  </property>
  <property fmtid="{D5CDD505-2E9C-101B-9397-08002B2CF9AE}" pid="18" name="_AuthorEmail">
    <vt:lpwstr>ntienvie@qti.qualcomm.com</vt:lpwstr>
  </property>
  <property fmtid="{D5CDD505-2E9C-101B-9397-08002B2CF9AE}" pid="19" name="_AuthorEmailDisplayName">
    <vt:lpwstr>Viet Nguyen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1526177098</vt:lpwstr>
  </property>
</Properties>
</file>