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7"/>
  </p:notesMasterIdLst>
  <p:sldIdLst>
    <p:sldId id="256" r:id="rId2"/>
    <p:sldId id="305" r:id="rId3"/>
    <p:sldId id="308" r:id="rId4"/>
    <p:sldId id="310" r:id="rId5"/>
    <p:sldId id="31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157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8/24/2018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/>
              <a:t>WUS RRM requirements for Rel-15 NB-IoT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Ericsson, Sony, […]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#88	                                                           R4-1811691</a:t>
            </a:r>
          </a:p>
          <a:p>
            <a:pPr>
              <a:buNone/>
            </a:pPr>
            <a:r>
              <a:rPr lang="en-US" altLang="zh-CN" sz="2000" b="1" dirty="0"/>
              <a:t>Gothenburg, Sweden, 20th – 24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August</a:t>
            </a:r>
            <a:r>
              <a:rPr lang="en-GB" altLang="zh-CN" sz="2000" b="1" dirty="0"/>
              <a:t>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6.5.4.2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A84FA-CDE7-453B-97EB-20CDC4761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92137-F537-4FC5-947E-8341DCEF97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agrees to work on the remaining part of WUS reception requirements for Rel-15 </a:t>
            </a:r>
            <a:r>
              <a:rPr lang="en-US" dirty="0" err="1"/>
              <a:t>feNB</a:t>
            </a:r>
            <a:r>
              <a:rPr lang="en-US" dirty="0"/>
              <a:t>-IoT under TEI15 agenda Q4-2019.</a:t>
            </a:r>
          </a:p>
          <a:p>
            <a:r>
              <a:rPr lang="en-US" dirty="0"/>
              <a:t>No test is defined to verify the minimum WUS reception requirements.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627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DD52-BA6F-4F25-8B16-FC894719C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NB-IoT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4C367F-330E-4FC6-A097-CD70631E4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664588"/>
              </p:ext>
            </p:extLst>
          </p:nvPr>
        </p:nvGraphicFramePr>
        <p:xfrm>
          <a:off x="1524000" y="1628800"/>
          <a:ext cx="6096000" cy="3766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89878181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147407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029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BS TX antenna configuration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Tx, 2 Tx with transmit diversity, Note: Tx diversity scheme will depend on RAN1 agreements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953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 Rx 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Rx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958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WUS </a:t>
                      </a:r>
                      <a:r>
                        <a:rPr lang="en-US" dirty="0"/>
                        <a:t>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180 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88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Channel model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 1Hz, ETU 1 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999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 dB, -15 dB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876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False alarm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755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Detection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159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870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8A104-57C0-4FB4-9BA5-364532B0B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Values to be resolved (1/2)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EF76617-C745-49B6-A1CC-276FE8B4D0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023063"/>
              </p:ext>
            </p:extLst>
          </p:nvPr>
        </p:nvGraphicFramePr>
        <p:xfrm>
          <a:off x="611560" y="3656965"/>
          <a:ext cx="756084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95173621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388745276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1867611188"/>
                    </a:ext>
                  </a:extLst>
                </a:gridCol>
              </a:tblGrid>
              <a:tr h="839266"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DRX cycle length [s]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Required number of repetition of WUS signal with 1 transmit antenna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Required number of repetition of WUS signal with 2 transmit antennas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360569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1.28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776997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2.56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960313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5.12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0792431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10.24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256863"/>
                  </a:ext>
                </a:extLst>
              </a:tr>
            </a:tbl>
          </a:graphicData>
        </a:graphic>
      </p:graphicFrame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9AFAC00-86C6-46BD-B98F-D75E47331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RAN4 shall study and resolve the TBDs in the tables below for normal and enhanced coverage.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95D6D97-7F85-4F7B-AF0F-5D3C8C0AB45E}"/>
              </a:ext>
            </a:extLst>
          </p:cNvPr>
          <p:cNvSpPr/>
          <p:nvPr/>
        </p:nvSpPr>
        <p:spPr>
          <a:xfrm>
            <a:off x="611560" y="3287633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Table 1: 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Conditions for WUS reception for UE normal coverage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010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8A104-57C0-4FB4-9BA5-364532B0B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Values to be resolved (2/2)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EF76617-C745-49B6-A1CC-276FE8B4D0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922871"/>
              </p:ext>
            </p:extLst>
          </p:nvPr>
        </p:nvGraphicFramePr>
        <p:xfrm>
          <a:off x="611560" y="2217400"/>
          <a:ext cx="756084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95173621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388745276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1867611188"/>
                    </a:ext>
                  </a:extLst>
                </a:gridCol>
              </a:tblGrid>
              <a:tr h="839266"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DRX cycle length [s]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Required number of repetition of WUS signal with 1 transmit antenna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Required number of repetition of WUS signal with 2 transmit antennas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360569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1.28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776997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2.56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960313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5.12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0792431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r>
                        <a:rPr lang="en-US" dirty="0"/>
                        <a:t>10.24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256863"/>
                  </a:ext>
                </a:extLst>
              </a:tr>
            </a:tbl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895D6D97-7F85-4F7B-AF0F-5D3C8C0AB45E}"/>
              </a:ext>
            </a:extLst>
          </p:cNvPr>
          <p:cNvSpPr/>
          <p:nvPr/>
        </p:nvSpPr>
        <p:spPr>
          <a:xfrm>
            <a:off x="611560" y="1848068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Table 2: 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Conditions for WUS reception for UE enhanced coverage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20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37385</TotalTime>
  <Words>252</Words>
  <Application>Microsoft Office PowerPoint</Application>
  <PresentationFormat>On-screen Show (4:3)</PresentationFormat>
  <Paragraphs>61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SimSun</vt:lpstr>
      <vt:lpstr>SimSun</vt:lpstr>
      <vt:lpstr>Arial</vt:lpstr>
      <vt:lpstr>Calibri</vt:lpstr>
      <vt:lpstr>Times New Roman</vt:lpstr>
      <vt:lpstr>Office 主题</vt:lpstr>
      <vt:lpstr>WUS RRM requirements for Rel-15 NB-IoT</vt:lpstr>
      <vt:lpstr>Agreement</vt:lpstr>
      <vt:lpstr>WUS simulation assumptions for Rel-15 NB-IoT</vt:lpstr>
      <vt:lpstr>Values to be resolved (1/2)</vt:lpstr>
      <vt:lpstr>Values to be resolved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Santhan Thangarasa</cp:lastModifiedBy>
  <cp:revision>709</cp:revision>
  <dcterms:created xsi:type="dcterms:W3CDTF">2014-03-20T14:32:54Z</dcterms:created>
  <dcterms:modified xsi:type="dcterms:W3CDTF">2018-08-24T06:40:56Z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