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94" r:id="rId3"/>
    <p:sldId id="395" r:id="rId4"/>
    <p:sldId id="258" r:id="rId5"/>
    <p:sldId id="398" r:id="rId6"/>
    <p:sldId id="39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3" autoAdjust="0"/>
    <p:restoredTop sz="93907" autoAdjust="0"/>
  </p:normalViewPr>
  <p:slideViewPr>
    <p:cSldViewPr snapToGrid="0">
      <p:cViewPr varScale="1">
        <p:scale>
          <a:sx n="64" d="100"/>
          <a:sy n="64" d="100"/>
        </p:scale>
        <p:origin x="59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C5F95AC6-FE0E-4DB7-93C4-293FC0FECBD9}"/>
    <pc:docChg chg="custSel addSld modSld">
      <pc:chgData name="Kazuyoshi Uesaka" userId="aeaeab76-c689-4b76-9153-89f795eadfdb" providerId="ADAL" clId="{C5F95AC6-FE0E-4DB7-93C4-293FC0FECBD9}" dt="2018-08-23T17:44:50.651" v="790" actId="20577"/>
      <pc:docMkLst>
        <pc:docMk/>
      </pc:docMkLst>
      <pc:sldChg chg="modSp">
        <pc:chgData name="Kazuyoshi Uesaka" userId="aeaeab76-c689-4b76-9153-89f795eadfdb" providerId="ADAL" clId="{C5F95AC6-FE0E-4DB7-93C4-293FC0FECBD9}" dt="2018-08-23T13:13:58.079" v="7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C5F95AC6-FE0E-4DB7-93C4-293FC0FECBD9}" dt="2018-08-23T13:13:58.079" v="7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">
        <pc:chgData name="Kazuyoshi Uesaka" userId="aeaeab76-c689-4b76-9153-89f795eadfdb" providerId="ADAL" clId="{C5F95AC6-FE0E-4DB7-93C4-293FC0FECBD9}" dt="2018-08-23T13:16:29.391" v="31" actId="20577"/>
        <pc:sldMkLst>
          <pc:docMk/>
          <pc:sldMk cId="3193733013" sldId="258"/>
        </pc:sldMkLst>
        <pc:graphicFrameChg chg="mod modGraphic">
          <ac:chgData name="Kazuyoshi Uesaka" userId="aeaeab76-c689-4b76-9153-89f795eadfdb" providerId="ADAL" clId="{C5F95AC6-FE0E-4DB7-93C4-293FC0FECBD9}" dt="2018-08-23T13:16:29.391" v="31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">
        <pc:chgData name="Kazuyoshi Uesaka" userId="aeaeab76-c689-4b76-9153-89f795eadfdb" providerId="ADAL" clId="{C5F95AC6-FE0E-4DB7-93C4-293FC0FECBD9}" dt="2018-08-23T17:44:50.651" v="790" actId="20577"/>
        <pc:sldMkLst>
          <pc:docMk/>
          <pc:sldMk cId="990260239" sldId="394"/>
        </pc:sldMkLst>
        <pc:spChg chg="mod">
          <ac:chgData name="Kazuyoshi Uesaka" userId="aeaeab76-c689-4b76-9153-89f795eadfdb" providerId="ADAL" clId="{C5F95AC6-FE0E-4DB7-93C4-293FC0FECBD9}" dt="2018-08-23T17:44:50.651" v="790" actId="20577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C5F95AC6-FE0E-4DB7-93C4-293FC0FECBD9}" dt="2018-08-23T17:44:18.642" v="706" actId="20577"/>
        <pc:sldMkLst>
          <pc:docMk/>
          <pc:sldMk cId="4137192541" sldId="395"/>
        </pc:sldMkLst>
        <pc:spChg chg="mod">
          <ac:chgData name="Kazuyoshi Uesaka" userId="aeaeab76-c689-4b76-9153-89f795eadfdb" providerId="ADAL" clId="{C5F95AC6-FE0E-4DB7-93C4-293FC0FECBD9}" dt="2018-08-23T17:44:18.642" v="706" actId="20577"/>
          <ac:spMkLst>
            <pc:docMk/>
            <pc:sldMk cId="4137192541" sldId="395"/>
            <ac:spMk id="3" creationId="{08AB9851-DB00-499B-9BA0-1256569E2A64}"/>
          </ac:spMkLst>
        </pc:spChg>
      </pc:sldChg>
      <pc:sldChg chg="addSp delSp modSp add">
        <pc:chgData name="Kazuyoshi Uesaka" userId="aeaeab76-c689-4b76-9153-89f795eadfdb" providerId="ADAL" clId="{C5F95AC6-FE0E-4DB7-93C4-293FC0FECBD9}" dt="2018-08-23T13:47:38.446" v="705" actId="20577"/>
        <pc:sldMkLst>
          <pc:docMk/>
          <pc:sldMk cId="3342663169" sldId="396"/>
        </pc:sldMkLst>
        <pc:spChg chg="mod">
          <ac:chgData name="Kazuyoshi Uesaka" userId="aeaeab76-c689-4b76-9153-89f795eadfdb" providerId="ADAL" clId="{C5F95AC6-FE0E-4DB7-93C4-293FC0FECBD9}" dt="2018-08-23T13:27:18.194" v="365" actId="20577"/>
          <ac:spMkLst>
            <pc:docMk/>
            <pc:sldMk cId="3342663169" sldId="396"/>
            <ac:spMk id="2" creationId="{372624D6-0F10-4A5B-B44F-1CC3590F1047}"/>
          </ac:spMkLst>
        </pc:spChg>
        <pc:spChg chg="del">
          <ac:chgData name="Kazuyoshi Uesaka" userId="aeaeab76-c689-4b76-9153-89f795eadfdb" providerId="ADAL" clId="{C5F95AC6-FE0E-4DB7-93C4-293FC0FECBD9}" dt="2018-08-23T13:16:22.234" v="29" actId="20577"/>
          <ac:spMkLst>
            <pc:docMk/>
            <pc:sldMk cId="3342663169" sldId="396"/>
            <ac:spMk id="3" creationId="{505DDEE1-1CB4-404E-94B8-58FC7841541F}"/>
          </ac:spMkLst>
        </pc:spChg>
        <pc:spChg chg="add mod">
          <ac:chgData name="Kazuyoshi Uesaka" userId="aeaeab76-c689-4b76-9153-89f795eadfdb" providerId="ADAL" clId="{C5F95AC6-FE0E-4DB7-93C4-293FC0FECBD9}" dt="2018-08-23T13:28:35.103" v="663" actId="20577"/>
          <ac:spMkLst>
            <pc:docMk/>
            <pc:sldMk cId="3342663169" sldId="396"/>
            <ac:spMk id="5" creationId="{81B53F7E-B20D-44DB-9ABD-75FFC06A39DD}"/>
          </ac:spMkLst>
        </pc:spChg>
        <pc:graphicFrameChg chg="add del mod">
          <ac:chgData name="Kazuyoshi Uesaka" userId="aeaeab76-c689-4b76-9153-89f795eadfdb" providerId="ADAL" clId="{C5F95AC6-FE0E-4DB7-93C4-293FC0FECBD9}" dt="2018-08-23T13:16:45.998" v="33" actId="20577"/>
          <ac:graphicFrameMkLst>
            <pc:docMk/>
            <pc:sldMk cId="3342663169" sldId="396"/>
            <ac:graphicFrameMk id="4" creationId="{79767601-5930-469E-9E96-A09DB01FEE9B}"/>
          </ac:graphicFrameMkLst>
        </pc:graphicFrameChg>
        <pc:graphicFrameChg chg="add mod modGraphic">
          <ac:chgData name="Kazuyoshi Uesaka" userId="aeaeab76-c689-4b76-9153-89f795eadfdb" providerId="ADAL" clId="{C5F95AC6-FE0E-4DB7-93C4-293FC0FECBD9}" dt="2018-08-23T13:29:52.562" v="673" actId="1036"/>
          <ac:graphicFrameMkLst>
            <pc:docMk/>
            <pc:sldMk cId="3342663169" sldId="396"/>
            <ac:graphicFrameMk id="6" creationId="{A8D01CF7-FF4D-41A5-A3FB-6F74ECFAC13D}"/>
          </ac:graphicFrameMkLst>
        </pc:graphicFrameChg>
        <pc:graphicFrameChg chg="add mod modGraphic">
          <ac:chgData name="Kazuyoshi Uesaka" userId="aeaeab76-c689-4b76-9153-89f795eadfdb" providerId="ADAL" clId="{C5F95AC6-FE0E-4DB7-93C4-293FC0FECBD9}" dt="2018-08-23T13:47:38.446" v="705" actId="20577"/>
          <ac:graphicFrameMkLst>
            <pc:docMk/>
            <pc:sldMk cId="3342663169" sldId="396"/>
            <ac:graphicFrameMk id="7" creationId="{A218E16E-65CC-4E0C-93EA-87009DB51FB3}"/>
          </ac:graphicFrameMkLst>
        </pc:graphicFrameChg>
      </pc:sldChg>
    </pc:docChg>
  </pc:docChgLst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2T13:04:09.903" v="1078" actId="27636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</pc:docChg>
  </pc:docChgLst>
  <pc:docChgLst>
    <pc:chgData name="Kazuyoshi Uesaka" userId="aeaeab76-c689-4b76-9153-89f795eadfdb" providerId="ADAL" clId="{545778B7-BE03-4249-B1A8-947F8D9CC623}"/>
    <pc:docChg chg="undo custSel addSld delSld modSld sldOrd">
      <pc:chgData name="Kazuyoshi Uesaka" userId="aeaeab76-c689-4b76-9153-89f795eadfdb" providerId="ADAL" clId="{545778B7-BE03-4249-B1A8-947F8D9CC623}" dt="2018-08-23T07:08:05.615" v="1066" actId="13926"/>
      <pc:docMkLst>
        <pc:docMk/>
      </pc:docMkLst>
      <pc:sldChg chg="modSp">
        <pc:chgData name="Kazuyoshi Uesaka" userId="aeaeab76-c689-4b76-9153-89f795eadfdb" providerId="ADAL" clId="{545778B7-BE03-4249-B1A8-947F8D9CC623}" dt="2018-08-22T19:00:16.870" v="4" actId="20577"/>
        <pc:sldMkLst>
          <pc:docMk/>
          <pc:sldMk cId="3785356658" sldId="256"/>
        </pc:sldMkLst>
        <pc:spChg chg="mod">
          <ac:chgData name="Kazuyoshi Uesaka" userId="aeaeab76-c689-4b76-9153-89f795eadfdb" providerId="ADAL" clId="{545778B7-BE03-4249-B1A8-947F8D9CC623}" dt="2018-08-22T19:00:08.986" v="0" actId="20577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545778B7-BE03-4249-B1A8-947F8D9CC623}" dt="2018-08-22T19:00:16.870" v="4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modSp add del">
        <pc:chgData name="Kazuyoshi Uesaka" userId="aeaeab76-c689-4b76-9153-89f795eadfdb" providerId="ADAL" clId="{545778B7-BE03-4249-B1A8-947F8D9CC623}" dt="2018-08-23T03:41:26.078" v="673" actId="2696"/>
        <pc:sldMkLst>
          <pc:docMk/>
          <pc:sldMk cId="1635593722" sldId="257"/>
        </pc:sldMkLst>
        <pc:spChg chg="mod">
          <ac:chgData name="Kazuyoshi Uesaka" userId="aeaeab76-c689-4b76-9153-89f795eadfdb" providerId="ADAL" clId="{545778B7-BE03-4249-B1A8-947F8D9CC623}" dt="2018-08-22T19:09:02.158" v="93" actId="20577"/>
          <ac:spMkLst>
            <pc:docMk/>
            <pc:sldMk cId="1635593722" sldId="257"/>
            <ac:spMk id="3" creationId="{97721000-EC9B-4869-A170-7A012EBD6825}"/>
          </ac:spMkLst>
        </pc:spChg>
      </pc:sldChg>
      <pc:sldChg chg="addSp delSp modSp add">
        <pc:chgData name="Kazuyoshi Uesaka" userId="aeaeab76-c689-4b76-9153-89f795eadfdb" providerId="ADAL" clId="{545778B7-BE03-4249-B1A8-947F8D9CC623}" dt="2018-08-23T06:58:23.584" v="1065" actId="20577"/>
        <pc:sldMkLst>
          <pc:docMk/>
          <pc:sldMk cId="3193733013" sldId="258"/>
        </pc:sldMkLst>
        <pc:spChg chg="mod">
          <ac:chgData name="Kazuyoshi Uesaka" userId="aeaeab76-c689-4b76-9153-89f795eadfdb" providerId="ADAL" clId="{545778B7-BE03-4249-B1A8-947F8D9CC623}" dt="2018-08-23T03:37:03.878" v="435" actId="20577"/>
          <ac:spMkLst>
            <pc:docMk/>
            <pc:sldMk cId="3193733013" sldId="258"/>
            <ac:spMk id="2" creationId="{23F841A7-D8DF-4484-8F54-EB2D23AAE328}"/>
          </ac:spMkLst>
        </pc:spChg>
        <pc:spChg chg="del mod">
          <ac:chgData name="Kazuyoshi Uesaka" userId="aeaeab76-c689-4b76-9153-89f795eadfdb" providerId="ADAL" clId="{545778B7-BE03-4249-B1A8-947F8D9CC623}" dt="2018-08-23T03:26:02.095" v="105" actId="1036"/>
          <ac:spMkLst>
            <pc:docMk/>
            <pc:sldMk cId="3193733013" sldId="258"/>
            <ac:spMk id="3" creationId="{F7B027D0-BC3F-4DCC-A9DA-729DD98CA8F1}"/>
          </ac:spMkLst>
        </pc:spChg>
        <pc:graphicFrameChg chg="add mod modGraphic">
          <ac:chgData name="Kazuyoshi Uesaka" userId="aeaeab76-c689-4b76-9153-89f795eadfdb" providerId="ADAL" clId="{545778B7-BE03-4249-B1A8-947F8D9CC623}" dt="2018-08-23T06:58:23.584" v="1065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 add del">
        <pc:chgData name="Kazuyoshi Uesaka" userId="aeaeab76-c689-4b76-9153-89f795eadfdb" providerId="ADAL" clId="{545778B7-BE03-4249-B1A8-947F8D9CC623}" dt="2018-08-23T03:41:04.594" v="664" actId="2696"/>
        <pc:sldMkLst>
          <pc:docMk/>
          <pc:sldMk cId="61542649" sldId="370"/>
        </pc:sldMkLst>
        <pc:spChg chg="mod">
          <ac:chgData name="Kazuyoshi Uesaka" userId="aeaeab76-c689-4b76-9153-89f795eadfdb" providerId="ADAL" clId="{545778B7-BE03-4249-B1A8-947F8D9CC623}" dt="2018-08-22T22:03:52.328" v="96" actId="27636"/>
          <ac:spMkLst>
            <pc:docMk/>
            <pc:sldMk cId="61542649" sldId="370"/>
            <ac:spMk id="3" creationId="{9FAC9B6B-2A35-4546-B0AD-4F0014BF09D1}"/>
          </ac:spMkLst>
        </pc:spChg>
      </pc:sldChg>
      <pc:sldChg chg="add del">
        <pc:chgData name="Kazuyoshi Uesaka" userId="aeaeab76-c689-4b76-9153-89f795eadfdb" providerId="ADAL" clId="{545778B7-BE03-4249-B1A8-947F8D9CC623}" dt="2018-08-23T03:25:05.577" v="100" actId="2696"/>
        <pc:sldMkLst>
          <pc:docMk/>
          <pc:sldMk cId="2871778623" sldId="383"/>
        </pc:sldMkLst>
      </pc:sldChg>
      <pc:sldChg chg="modSp add del">
        <pc:chgData name="Kazuyoshi Uesaka" userId="aeaeab76-c689-4b76-9153-89f795eadfdb" providerId="ADAL" clId="{545778B7-BE03-4249-B1A8-947F8D9CC623}" dt="2018-08-23T03:41:06.125" v="665" actId="2696"/>
        <pc:sldMkLst>
          <pc:docMk/>
          <pc:sldMk cId="2092256428" sldId="384"/>
        </pc:sldMkLst>
        <pc:spChg chg="mod">
          <ac:chgData name="Kazuyoshi Uesaka" userId="aeaeab76-c689-4b76-9153-89f795eadfdb" providerId="ADAL" clId="{545778B7-BE03-4249-B1A8-947F8D9CC623}" dt="2018-08-22T22:03:52.422" v="97" actId="27636"/>
          <ac:spMkLst>
            <pc:docMk/>
            <pc:sldMk cId="2092256428" sldId="384"/>
            <ac:spMk id="3" creationId="{4D189713-19BB-4B94-AC43-753AB8B2272E}"/>
          </ac:spMkLst>
        </pc:spChg>
      </pc:sldChg>
      <pc:sldChg chg="add del">
        <pc:chgData name="Kazuyoshi Uesaka" userId="aeaeab76-c689-4b76-9153-89f795eadfdb" providerId="ADAL" clId="{545778B7-BE03-4249-B1A8-947F8D9CC623}" dt="2018-08-23T03:41:09.556" v="667" actId="2696"/>
        <pc:sldMkLst>
          <pc:docMk/>
          <pc:sldMk cId="581492169" sldId="385"/>
        </pc:sldMkLst>
      </pc:sldChg>
      <pc:sldChg chg="modSp add del">
        <pc:chgData name="Kazuyoshi Uesaka" userId="aeaeab76-c689-4b76-9153-89f795eadfdb" providerId="ADAL" clId="{545778B7-BE03-4249-B1A8-947F8D9CC623}" dt="2018-08-23T03:41:08.095" v="666" actId="2696"/>
        <pc:sldMkLst>
          <pc:docMk/>
          <pc:sldMk cId="752540358" sldId="386"/>
        </pc:sldMkLst>
        <pc:spChg chg="mod">
          <ac:chgData name="Kazuyoshi Uesaka" userId="aeaeab76-c689-4b76-9153-89f795eadfdb" providerId="ADAL" clId="{545778B7-BE03-4249-B1A8-947F8D9CC623}" dt="2018-08-22T22:03:52.469" v="98" actId="27636"/>
          <ac:spMkLst>
            <pc:docMk/>
            <pc:sldMk cId="752540358" sldId="386"/>
            <ac:spMk id="3" creationId="{FBFEB3AB-BB54-4128-B2EB-90118E3E15B7}"/>
          </ac:spMkLst>
        </pc:spChg>
      </pc:sldChg>
      <pc:sldChg chg="add del">
        <pc:chgData name="Kazuyoshi Uesaka" userId="aeaeab76-c689-4b76-9153-89f795eadfdb" providerId="ADAL" clId="{545778B7-BE03-4249-B1A8-947F8D9CC623}" dt="2018-08-23T03:41:12.650" v="669" actId="2696"/>
        <pc:sldMkLst>
          <pc:docMk/>
          <pc:sldMk cId="1008445762" sldId="387"/>
        </pc:sldMkLst>
      </pc:sldChg>
      <pc:sldChg chg="add del">
        <pc:chgData name="Kazuyoshi Uesaka" userId="aeaeab76-c689-4b76-9153-89f795eadfdb" providerId="ADAL" clId="{545778B7-BE03-4249-B1A8-947F8D9CC623}" dt="2018-08-23T03:41:15.464" v="670" actId="2696"/>
        <pc:sldMkLst>
          <pc:docMk/>
          <pc:sldMk cId="175107625" sldId="388"/>
        </pc:sldMkLst>
      </pc:sldChg>
      <pc:sldChg chg="add del">
        <pc:chgData name="Kazuyoshi Uesaka" userId="aeaeab76-c689-4b76-9153-89f795eadfdb" providerId="ADAL" clId="{545778B7-BE03-4249-B1A8-947F8D9CC623}" dt="2018-08-23T03:41:28.236" v="674" actId="2696"/>
        <pc:sldMkLst>
          <pc:docMk/>
          <pc:sldMk cId="2630292154" sldId="389"/>
        </pc:sldMkLst>
      </pc:sldChg>
      <pc:sldChg chg="add del">
        <pc:chgData name="Kazuyoshi Uesaka" userId="aeaeab76-c689-4b76-9153-89f795eadfdb" providerId="ADAL" clId="{545778B7-BE03-4249-B1A8-947F8D9CC623}" dt="2018-08-23T03:41:10.321" v="668" actId="2696"/>
        <pc:sldMkLst>
          <pc:docMk/>
          <pc:sldMk cId="2202478044" sldId="390"/>
        </pc:sldMkLst>
      </pc:sldChg>
      <pc:sldChg chg="modSp add del">
        <pc:chgData name="Kazuyoshi Uesaka" userId="aeaeab76-c689-4b76-9153-89f795eadfdb" providerId="ADAL" clId="{545778B7-BE03-4249-B1A8-947F8D9CC623}" dt="2018-08-23T03:41:16.354" v="671" actId="2696"/>
        <pc:sldMkLst>
          <pc:docMk/>
          <pc:sldMk cId="2900665281" sldId="391"/>
        </pc:sldMkLst>
        <pc:spChg chg="mod">
          <ac:chgData name="Kazuyoshi Uesaka" userId="aeaeab76-c689-4b76-9153-89f795eadfdb" providerId="ADAL" clId="{545778B7-BE03-4249-B1A8-947F8D9CC623}" dt="2018-08-22T22:03:52.516" v="99" actId="27636"/>
          <ac:spMkLst>
            <pc:docMk/>
            <pc:sldMk cId="2900665281" sldId="391"/>
            <ac:spMk id="2" creationId="{C32F2020-141F-4CBF-BAC7-F4C103A01A61}"/>
          </ac:spMkLst>
        </pc:spChg>
      </pc:sldChg>
      <pc:sldChg chg="add del">
        <pc:chgData name="Kazuyoshi Uesaka" userId="aeaeab76-c689-4b76-9153-89f795eadfdb" providerId="ADAL" clId="{545778B7-BE03-4249-B1A8-947F8D9CC623}" dt="2018-08-23T03:41:18.340" v="672" actId="2696"/>
        <pc:sldMkLst>
          <pc:docMk/>
          <pc:sldMk cId="2327102469" sldId="392"/>
        </pc:sldMkLst>
      </pc:sldChg>
      <pc:sldChg chg="modSp add del">
        <pc:chgData name="Kazuyoshi Uesaka" userId="aeaeab76-c689-4b76-9153-89f795eadfdb" providerId="ADAL" clId="{545778B7-BE03-4249-B1A8-947F8D9CC623}" dt="2018-08-23T03:40:41.462" v="662" actId="2696"/>
        <pc:sldMkLst>
          <pc:docMk/>
          <pc:sldMk cId="1162378837" sldId="393"/>
        </pc:sldMkLst>
        <pc:spChg chg="mod">
          <ac:chgData name="Kazuyoshi Uesaka" userId="aeaeab76-c689-4b76-9153-89f795eadfdb" providerId="ADAL" clId="{545778B7-BE03-4249-B1A8-947F8D9CC623}" dt="2018-08-23T03:28:28.507" v="203" actId="20577"/>
          <ac:spMkLst>
            <pc:docMk/>
            <pc:sldMk cId="1162378837" sldId="393"/>
            <ac:spMk id="2" creationId="{AB97F776-6EA7-4962-B729-F8B462035674}"/>
          </ac:spMkLst>
        </pc:spChg>
        <pc:spChg chg="mod">
          <ac:chgData name="Kazuyoshi Uesaka" userId="aeaeab76-c689-4b76-9153-89f795eadfdb" providerId="ADAL" clId="{545778B7-BE03-4249-B1A8-947F8D9CC623}" dt="2018-08-23T03:29:32.249" v="283" actId="20577"/>
          <ac:spMkLst>
            <pc:docMk/>
            <pc:sldMk cId="1162378837" sldId="393"/>
            <ac:spMk id="3" creationId="{F8F0603C-C183-47C0-B200-860C73C27D4A}"/>
          </ac:spMkLst>
        </pc:spChg>
      </pc:sldChg>
      <pc:sldChg chg="modSp add ord">
        <pc:chgData name="Kazuyoshi Uesaka" userId="aeaeab76-c689-4b76-9153-89f795eadfdb" providerId="ADAL" clId="{545778B7-BE03-4249-B1A8-947F8D9CC623}" dt="2018-08-23T07:08:05.615" v="1066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545778B7-BE03-4249-B1A8-947F8D9CC623}" dt="2018-08-23T03:29:38.350" v="294" actId="20577"/>
          <ac:spMkLst>
            <pc:docMk/>
            <pc:sldMk cId="990260239" sldId="394"/>
            <ac:spMk id="2" creationId="{3C5EAA01-EC9A-4234-9843-40CF752E7F97}"/>
          </ac:spMkLst>
        </pc:spChg>
        <pc:spChg chg="mod">
          <ac:chgData name="Kazuyoshi Uesaka" userId="aeaeab76-c689-4b76-9153-89f795eadfdb" providerId="ADAL" clId="{545778B7-BE03-4249-B1A8-947F8D9CC623}" dt="2018-08-23T07:08:05.615" v="1066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 add ord">
        <pc:chgData name="Kazuyoshi Uesaka" userId="aeaeab76-c689-4b76-9153-89f795eadfdb" providerId="ADAL" clId="{545778B7-BE03-4249-B1A8-947F8D9CC623}" dt="2018-08-23T03:50:54.481" v="959" actId="20577"/>
        <pc:sldMkLst>
          <pc:docMk/>
          <pc:sldMk cId="4137192541" sldId="395"/>
        </pc:sldMkLst>
        <pc:spChg chg="mod">
          <ac:chgData name="Kazuyoshi Uesaka" userId="aeaeab76-c689-4b76-9153-89f795eadfdb" providerId="ADAL" clId="{545778B7-BE03-4249-B1A8-947F8D9CC623}" dt="2018-08-23T03:42:08.422" v="686" actId="20577"/>
          <ac:spMkLst>
            <pc:docMk/>
            <pc:sldMk cId="4137192541" sldId="395"/>
            <ac:spMk id="2" creationId="{90E56590-40A2-4743-B484-070BF1C1F606}"/>
          </ac:spMkLst>
        </pc:spChg>
        <pc:spChg chg="mod">
          <ac:chgData name="Kazuyoshi Uesaka" userId="aeaeab76-c689-4b76-9153-89f795eadfdb" providerId="ADAL" clId="{545778B7-BE03-4249-B1A8-947F8D9CC623}" dt="2018-08-23T03:50:54.481" v="959" actId="20577"/>
          <ac:spMkLst>
            <pc:docMk/>
            <pc:sldMk cId="4137192541" sldId="395"/>
            <ac:spMk id="3" creationId="{08AB9851-DB00-499B-9BA0-1256569E2A64}"/>
          </ac:spMkLst>
        </pc:spChg>
      </pc:sldChg>
      <pc:sldChg chg="modSp add del">
        <pc:chgData name="Kazuyoshi Uesaka" userId="aeaeab76-c689-4b76-9153-89f795eadfdb" providerId="ADAL" clId="{545778B7-BE03-4249-B1A8-947F8D9CC623}" dt="2018-08-23T03:47:31.711" v="875" actId="2696"/>
        <pc:sldMkLst>
          <pc:docMk/>
          <pc:sldMk cId="4136833787" sldId="396"/>
        </pc:sldMkLst>
        <pc:spChg chg="mod">
          <ac:chgData name="Kazuyoshi Uesaka" userId="aeaeab76-c689-4b76-9153-89f795eadfdb" providerId="ADAL" clId="{545778B7-BE03-4249-B1A8-947F8D9CC623}" dt="2018-08-23T03:46:45.275" v="874" actId="20577"/>
          <ac:spMkLst>
            <pc:docMk/>
            <pc:sldMk cId="4136833787" sldId="396"/>
            <ac:spMk id="2" creationId="{73842070-8207-419A-B11B-8EF4F3A230B1}"/>
          </ac:spMkLst>
        </pc:spChg>
      </pc:sldChg>
    </pc:docChg>
  </pc:docChgLst>
  <pc:docChgLst>
    <pc:chgData name="Kazuyoshi Uesaka" userId="aeaeab76-c689-4b76-9153-89f795eadfdb" providerId="ADAL" clId="{CF6089C5-D648-4C86-AB21-E261809F9C05}"/>
    <pc:docChg chg="undo modSld">
      <pc:chgData name="Kazuyoshi Uesaka" userId="aeaeab76-c689-4b76-9153-89f795eadfdb" providerId="ADAL" clId="{CF6089C5-D648-4C86-AB21-E261809F9C05}" dt="2018-08-24T04:13:47.584" v="47" actId="20577"/>
      <pc:docMkLst>
        <pc:docMk/>
      </pc:docMkLst>
      <pc:sldChg chg="modSp">
        <pc:chgData name="Kazuyoshi Uesaka" userId="aeaeab76-c689-4b76-9153-89f795eadfdb" providerId="ADAL" clId="{CF6089C5-D648-4C86-AB21-E261809F9C05}" dt="2018-08-24T04:13:47.584" v="47" actId="20577"/>
        <pc:sldMkLst>
          <pc:docMk/>
          <pc:sldMk cId="3193733013" sldId="258"/>
        </pc:sldMkLst>
        <pc:graphicFrameChg chg="mod modGraphic">
          <ac:chgData name="Kazuyoshi Uesaka" userId="aeaeab76-c689-4b76-9153-89f795eadfdb" providerId="ADAL" clId="{CF6089C5-D648-4C86-AB21-E261809F9C05}" dt="2018-08-24T04:13:47.584" v="47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 modNotesTx">
        <pc:chgData name="Kazuyoshi Uesaka" userId="aeaeab76-c689-4b76-9153-89f795eadfdb" providerId="ADAL" clId="{CF6089C5-D648-4C86-AB21-E261809F9C05}" dt="2018-08-24T04:10:59.341" v="1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CF6089C5-D648-4C86-AB21-E261809F9C05}" dt="2018-08-24T04:10:59.341" v="1" actId="13926"/>
          <ac:spMkLst>
            <pc:docMk/>
            <pc:sldMk cId="990260239" sldId="394"/>
            <ac:spMk id="3" creationId="{780D0F3E-1BB5-4863-A4A7-C85ABB4EDB58}"/>
          </ac:spMkLst>
        </pc:spChg>
      </pc:sldChg>
    </pc:docChg>
  </pc:docChgLst>
  <pc:docChgLst>
    <pc:chgData name="Kazuyoshi Uesaka" userId="aeaeab76-c689-4b76-9153-89f795eadfdb" providerId="ADAL" clId="{9107116F-9705-46C8-AA8B-228D5443225D}"/>
    <pc:docChg chg="undo custSel addSld delSld modSld">
      <pc:chgData name="Kazuyoshi Uesaka" userId="aeaeab76-c689-4b76-9153-89f795eadfdb" providerId="ADAL" clId="{9107116F-9705-46C8-AA8B-228D5443225D}" dt="2018-08-24T04:09:15.605" v="365" actId="20577"/>
      <pc:docMkLst>
        <pc:docMk/>
      </pc:docMkLst>
      <pc:sldChg chg="modSp">
        <pc:chgData name="Kazuyoshi Uesaka" userId="aeaeab76-c689-4b76-9153-89f795eadfdb" providerId="ADAL" clId="{9107116F-9705-46C8-AA8B-228D5443225D}" dt="2018-08-24T03:56:37.935" v="342" actId="20577"/>
        <pc:sldMkLst>
          <pc:docMk/>
          <pc:sldMk cId="3193733013" sldId="258"/>
        </pc:sldMkLst>
        <pc:graphicFrameChg chg="modGraphic">
          <ac:chgData name="Kazuyoshi Uesaka" userId="aeaeab76-c689-4b76-9153-89f795eadfdb" providerId="ADAL" clId="{9107116F-9705-46C8-AA8B-228D5443225D}" dt="2018-08-24T03:56:37.935" v="342" actId="20577"/>
          <ac:graphicFrameMkLst>
            <pc:docMk/>
            <pc:sldMk cId="3193733013" sldId="258"/>
            <ac:graphicFrameMk id="4" creationId="{C1A1F507-D21B-40B7-B64E-132128626F5B}"/>
          </ac:graphicFrameMkLst>
        </pc:graphicFrameChg>
      </pc:sldChg>
      <pc:sldChg chg="modSp">
        <pc:chgData name="Kazuyoshi Uesaka" userId="aeaeab76-c689-4b76-9153-89f795eadfdb" providerId="ADAL" clId="{9107116F-9705-46C8-AA8B-228D5443225D}" dt="2018-08-24T03:50:10.727" v="70" actId="13926"/>
        <pc:sldMkLst>
          <pc:docMk/>
          <pc:sldMk cId="990260239" sldId="394"/>
        </pc:sldMkLst>
        <pc:spChg chg="mod">
          <ac:chgData name="Kazuyoshi Uesaka" userId="aeaeab76-c689-4b76-9153-89f795eadfdb" providerId="ADAL" clId="{9107116F-9705-46C8-AA8B-228D5443225D}" dt="2018-08-24T03:50:10.727" v="70" actId="13926"/>
          <ac:spMkLst>
            <pc:docMk/>
            <pc:sldMk cId="990260239" sldId="394"/>
            <ac:spMk id="3" creationId="{780D0F3E-1BB5-4863-A4A7-C85ABB4EDB58}"/>
          </ac:spMkLst>
        </pc:spChg>
      </pc:sldChg>
      <pc:sldChg chg="modSp">
        <pc:chgData name="Kazuyoshi Uesaka" userId="aeaeab76-c689-4b76-9153-89f795eadfdb" providerId="ADAL" clId="{9107116F-9705-46C8-AA8B-228D5443225D}" dt="2018-08-24T03:51:00.148" v="128" actId="13926"/>
        <pc:sldMkLst>
          <pc:docMk/>
          <pc:sldMk cId="4137192541" sldId="395"/>
        </pc:sldMkLst>
        <pc:spChg chg="mod">
          <ac:chgData name="Kazuyoshi Uesaka" userId="aeaeab76-c689-4b76-9153-89f795eadfdb" providerId="ADAL" clId="{9107116F-9705-46C8-AA8B-228D5443225D}" dt="2018-08-24T03:51:00.148" v="128" actId="13926"/>
          <ac:spMkLst>
            <pc:docMk/>
            <pc:sldMk cId="4137192541" sldId="395"/>
            <ac:spMk id="3" creationId="{08AB9851-DB00-499B-9BA0-1256569E2A64}"/>
          </ac:spMkLst>
        </pc:spChg>
      </pc:sldChg>
      <pc:sldChg chg="addSp delSp del">
        <pc:chgData name="Kazuyoshi Uesaka" userId="aeaeab76-c689-4b76-9153-89f795eadfdb" providerId="ADAL" clId="{9107116F-9705-46C8-AA8B-228D5443225D}" dt="2018-08-24T03:56:52.369" v="343" actId="2696"/>
        <pc:sldMkLst>
          <pc:docMk/>
          <pc:sldMk cId="3342663169" sldId="396"/>
        </pc:sldMkLst>
        <pc:graphicFrameChg chg="del">
          <ac:chgData name="Kazuyoshi Uesaka" userId="aeaeab76-c689-4b76-9153-89f795eadfdb" providerId="ADAL" clId="{9107116F-9705-46C8-AA8B-228D5443225D}" dt="2018-08-24T03:53:14.002" v="203" actId="2696"/>
          <ac:graphicFrameMkLst>
            <pc:docMk/>
            <pc:sldMk cId="3342663169" sldId="396"/>
            <ac:graphicFrameMk id="6" creationId="{A8D01CF7-FF4D-41A5-A3FB-6F74ECFAC13D}"/>
          </ac:graphicFrameMkLst>
        </pc:graphicFrameChg>
        <pc:graphicFrameChg chg="add del">
          <ac:chgData name="Kazuyoshi Uesaka" userId="aeaeab76-c689-4b76-9153-89f795eadfdb" providerId="ADAL" clId="{9107116F-9705-46C8-AA8B-228D5443225D}" dt="2018-08-24T03:53:27.090" v="206" actId="2696"/>
          <ac:graphicFrameMkLst>
            <pc:docMk/>
            <pc:sldMk cId="3342663169" sldId="396"/>
            <ac:graphicFrameMk id="7" creationId="{A218E16E-65CC-4E0C-93EA-87009DB51FB3}"/>
          </ac:graphicFrameMkLst>
        </pc:graphicFrameChg>
      </pc:sldChg>
      <pc:sldChg chg="addSp modSp add">
        <pc:chgData name="Kazuyoshi Uesaka" userId="aeaeab76-c689-4b76-9153-89f795eadfdb" providerId="ADAL" clId="{9107116F-9705-46C8-AA8B-228D5443225D}" dt="2018-08-24T04:09:15.605" v="365" actId="20577"/>
        <pc:sldMkLst>
          <pc:docMk/>
          <pc:sldMk cId="988894937" sldId="397"/>
        </pc:sldMkLst>
        <pc:spChg chg="mod">
          <ac:chgData name="Kazuyoshi Uesaka" userId="aeaeab76-c689-4b76-9153-89f795eadfdb" providerId="ADAL" clId="{9107116F-9705-46C8-AA8B-228D5443225D}" dt="2018-08-24T03:53:59.748" v="246" actId="20577"/>
          <ac:spMkLst>
            <pc:docMk/>
            <pc:sldMk cId="988894937" sldId="397"/>
            <ac:spMk id="2" creationId="{B2869D14-FADA-42A6-A249-0425A71246F7}"/>
          </ac:spMkLst>
        </pc:spChg>
        <pc:spChg chg="mod">
          <ac:chgData name="Kazuyoshi Uesaka" userId="aeaeab76-c689-4b76-9153-89f795eadfdb" providerId="ADAL" clId="{9107116F-9705-46C8-AA8B-228D5443225D}" dt="2018-08-24T04:09:15.605" v="365" actId="20577"/>
          <ac:spMkLst>
            <pc:docMk/>
            <pc:sldMk cId="988894937" sldId="397"/>
            <ac:spMk id="3" creationId="{AF038FE2-C610-490D-8DA7-C563F7BF79D7}"/>
          </ac:spMkLst>
        </pc:spChg>
        <pc:graphicFrameChg chg="add mod modGraphic">
          <ac:chgData name="Kazuyoshi Uesaka" userId="aeaeab76-c689-4b76-9153-89f795eadfdb" providerId="ADAL" clId="{9107116F-9705-46C8-AA8B-228D5443225D}" dt="2018-08-24T03:59:46.992" v="363" actId="20577"/>
          <ac:graphicFrameMkLst>
            <pc:docMk/>
            <pc:sldMk cId="988894937" sldId="397"/>
            <ac:graphicFrameMk id="4" creationId="{9D36EB9C-62BD-4D69-875F-CCF172B8692E}"/>
          </ac:graphicFrameMkLst>
        </pc:graphicFrameChg>
      </pc:sldChg>
      <pc:sldChg chg="addSp modSp add">
        <pc:chgData name="Kazuyoshi Uesaka" userId="aeaeab76-c689-4b76-9153-89f795eadfdb" providerId="ADAL" clId="{9107116F-9705-46C8-AA8B-228D5443225D}" dt="2018-08-24T03:57:40.096" v="355" actId="2165"/>
        <pc:sldMkLst>
          <pc:docMk/>
          <pc:sldMk cId="1765467155" sldId="398"/>
        </pc:sldMkLst>
        <pc:spChg chg="mod">
          <ac:chgData name="Kazuyoshi Uesaka" userId="aeaeab76-c689-4b76-9153-89f795eadfdb" providerId="ADAL" clId="{9107116F-9705-46C8-AA8B-228D5443225D}" dt="2018-08-24T03:51:25.399" v="133" actId="20577"/>
          <ac:spMkLst>
            <pc:docMk/>
            <pc:sldMk cId="1765467155" sldId="398"/>
            <ac:spMk id="2" creationId="{CA767642-495E-4EE1-AD17-799C4F2F200A}"/>
          </ac:spMkLst>
        </pc:spChg>
        <pc:spChg chg="mod">
          <ac:chgData name="Kazuyoshi Uesaka" userId="aeaeab76-c689-4b76-9153-89f795eadfdb" providerId="ADAL" clId="{9107116F-9705-46C8-AA8B-228D5443225D}" dt="2018-08-24T03:53:09.016" v="202" actId="2165"/>
          <ac:spMkLst>
            <pc:docMk/>
            <pc:sldMk cId="1765467155" sldId="398"/>
            <ac:spMk id="3" creationId="{2B6F21B4-51D3-42FB-9984-65D48B52CE1E}"/>
          </ac:spMkLst>
        </pc:spChg>
        <pc:graphicFrameChg chg="add mod modGraphic">
          <ac:chgData name="Kazuyoshi Uesaka" userId="aeaeab76-c689-4b76-9153-89f795eadfdb" providerId="ADAL" clId="{9107116F-9705-46C8-AA8B-228D5443225D}" dt="2018-08-24T03:57:40.096" v="355" actId="2165"/>
          <ac:graphicFrameMkLst>
            <pc:docMk/>
            <pc:sldMk cId="1765467155" sldId="398"/>
            <ac:graphicFrameMk id="4" creationId="{1EA7FE46-26F4-412C-A9F3-B8F825C91D5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30284-E912-4235-84B8-8929AEDCE1C2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59F9-993B-415A-B7EF-4E853EAA4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8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2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2018-08-24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 – 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R4-1811686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AA01-EC9A-4234-9843-40CF752E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D0F3E-1BB5-4863-A4A7-C85ABB4ED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62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Aggregation levels</a:t>
            </a:r>
          </a:p>
          <a:p>
            <a:pPr lvl="1"/>
            <a:r>
              <a:rPr lang="en-GB" dirty="0"/>
              <a:t>AL2, AL4, AL8</a:t>
            </a:r>
          </a:p>
          <a:p>
            <a:pPr lvl="1"/>
            <a:r>
              <a:rPr lang="en-GB" dirty="0"/>
              <a:t>FFS for AL16</a:t>
            </a:r>
          </a:p>
          <a:p>
            <a:pPr lvl="2"/>
            <a:r>
              <a:rPr lang="en-GB" dirty="0"/>
              <a:t>See page 6 for evaluation of PDCCH AL16 scenario.</a:t>
            </a:r>
          </a:p>
          <a:p>
            <a:r>
              <a:rPr lang="en-US" dirty="0"/>
              <a:t>Applicability of 4Rx PDCCH demodulation requirements</a:t>
            </a:r>
          </a:p>
          <a:p>
            <a:pPr lvl="1"/>
            <a:r>
              <a:rPr lang="en-US" dirty="0"/>
              <a:t>Using similar test condition as LTE, 4Rx NR PDCCH demodulation performance tests only if there are continuous PDSCH grants in every slot.</a:t>
            </a:r>
          </a:p>
          <a:p>
            <a:r>
              <a:rPr lang="en-US" dirty="0"/>
              <a:t>REG Bundle size for 4Rx PDCCH test cases</a:t>
            </a:r>
          </a:p>
          <a:p>
            <a:pPr lvl="1"/>
            <a:r>
              <a:rPr lang="en-GB" dirty="0"/>
              <a:t>Agreement in AH1807: REG bundle size =6 for non-interleaved, 2 for interleaved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Companies are encouraged to bring evaluation results with both REG bundle size 2 and 6 for 4Rx test cases (case 6,7 and 8) in RAN4#88bis, and decide which value is set based on performance comparison.</a:t>
            </a:r>
          </a:p>
        </p:txBody>
      </p:sp>
    </p:spTree>
    <p:extLst>
      <p:ext uri="{BB962C8B-B14F-4D97-AF65-F5344CB8AC3E}">
        <p14:creationId xmlns:p14="http://schemas.microsoft.com/office/powerpoint/2010/main" val="99026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56590-40A2-4743-B484-070BF1C1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B9851-DB00-499B-9BA0-1256569E2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configurations for 1 symbol PDCCH test case(s)</a:t>
            </a:r>
          </a:p>
          <a:p>
            <a:pPr lvl="1"/>
            <a:r>
              <a:rPr lang="en-US" dirty="0"/>
              <a:t>Introduce additional requirements with 1 symbol control channel for FR1 FDD with 10MHz and 15kHz SCS (for LTE-NR coexistence scenario)</a:t>
            </a:r>
          </a:p>
          <a:p>
            <a:pPr lvl="1"/>
            <a:r>
              <a:rPr lang="en-US" dirty="0"/>
              <a:t>See page 5 for the detailed parameters for evaluation</a:t>
            </a:r>
          </a:p>
          <a:p>
            <a:r>
              <a:rPr lang="en-US" dirty="0"/>
              <a:t>TRS configuration: following same configuration PDSCH demodulation test cases</a:t>
            </a:r>
          </a:p>
        </p:txBody>
      </p:sp>
    </p:spTree>
    <p:extLst>
      <p:ext uri="{BB962C8B-B14F-4D97-AF65-F5344CB8AC3E}">
        <p14:creationId xmlns:p14="http://schemas.microsoft.com/office/powerpoint/2010/main" val="4137192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41A7-D8DF-4484-8F54-EB2D23AA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 of simulation assumption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1F507-D21B-40B7-B64E-132128626F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8943246"/>
              </p:ext>
            </p:extLst>
          </p:nvPr>
        </p:nvGraphicFramePr>
        <p:xfrm>
          <a:off x="278296" y="1398905"/>
          <a:ext cx="11075506" cy="5080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5242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649832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800653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746377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954157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1364838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1652423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CORESET time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duration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AL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REG bundle</a:t>
                      </a:r>
                      <a:br>
                        <a:rPr lang="en-US" sz="1400" b="1">
                          <a:effectLst/>
                        </a:rPr>
                      </a:br>
                      <a:r>
                        <a:rPr lang="en-US" sz="1400" b="1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2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TDL-C, 300ns, 100Hz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Non-interleaved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2x4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or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TDL-A, 30ns, 10Hz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[52]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or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TDL-C, 300ns, 100Hz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[52]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for</a:t>
                      </a:r>
                      <a:r>
                        <a:rPr lang="en-US" sz="1400" baseline="0" dirty="0">
                          <a:effectLst/>
                        </a:rPr>
                        <a:t> 2 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</a:rPr>
                        <a:t>[2 or 6 for 4Rx]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TDL-C, 300ns, 100Hz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[51]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300Hz]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[51]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33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7642-495E-4EE1-AD17-799C4F2F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1 symbol PDCCH test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F21B4-51D3-42FB-9984-65D48B52C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decide the parameters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EA7FE46-26F4-412C-A9F3-B8F825C91D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975232"/>
              </p:ext>
            </p:extLst>
          </p:nvPr>
        </p:nvGraphicFramePr>
        <p:xfrm>
          <a:off x="617863" y="2697853"/>
          <a:ext cx="10515601" cy="1717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SCS(</a:t>
                      </a:r>
                      <a:r>
                        <a:rPr lang="en-US" sz="1400" dirty="0" err="1">
                          <a:effectLst/>
                        </a:rPr>
                        <a:t>KHz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 time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CCE-to-REG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REG bundle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60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12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39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[4, 8]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1536684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[50]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[4, 8]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4807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6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9D14-FADA-42A6-A249-0425A712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PDCCH AL16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8FE2-C610-490D-8DA7-C563F7BF7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</a:t>
            </a:r>
            <a:r>
              <a:rPr lang="en-US"/>
              <a:t>in RAN4#88bis </a:t>
            </a:r>
            <a:r>
              <a:rPr lang="en-US" dirty="0"/>
              <a:t>to discuss whether or not to introduce PDCCH AL16 requirements.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36EB9C-62BD-4D69-875F-CCF172B869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60478"/>
              </p:ext>
            </p:extLst>
          </p:nvPr>
        </p:nvGraphicFramePr>
        <p:xfrm>
          <a:off x="617863" y="3258137"/>
          <a:ext cx="10515601" cy="19363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 time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REG bundle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size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10Hz]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1x4 Low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86045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[TDL-C, 300ns, 100Hz]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1x4 Low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4566731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[60]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5710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894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669</Words>
  <Application>Microsoft Office PowerPoint</Application>
  <PresentationFormat>Widescreen</PresentationFormat>
  <Paragraphs>260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Batang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Agreements</vt:lpstr>
      <vt:lpstr>Agreements</vt:lpstr>
      <vt:lpstr>Update of simulation assumption</vt:lpstr>
      <vt:lpstr>Simulation assumption for 1 symbol PDCCH test case</vt:lpstr>
      <vt:lpstr>Simulation assumption for PDCCH AL16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7</cp:revision>
  <dcterms:created xsi:type="dcterms:W3CDTF">2018-08-21T17:57:55Z</dcterms:created>
  <dcterms:modified xsi:type="dcterms:W3CDTF">2018-08-24T04:14:20Z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