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4" r:id="rId4"/>
    <p:sldId id="263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FBF785-1074-47FD-8E2B-2D836D4C5E51}" v="3" dt="2018-08-24T10:52:05.161"/>
    <p1510:client id="{95055D2C-2A4A-404C-BBCB-05B65084D3CB}" v="62" dt="2018-08-24T11:48:51.1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5" d="100"/>
          <a:sy n="65" d="100"/>
        </p:scale>
        <p:origin x="70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kim Axmon" userId="bfcd1d2c-6302-4ba0-9096-f66a47e1952d" providerId="ADAL" clId="{95055D2C-2A4A-404C-BBCB-05B65084D3CB}"/>
    <pc:docChg chg="custSel modSld">
      <pc:chgData name="Joakim Axmon" userId="bfcd1d2c-6302-4ba0-9096-f66a47e1952d" providerId="ADAL" clId="{95055D2C-2A4A-404C-BBCB-05B65084D3CB}" dt="2018-08-24T11:48:51.147" v="61" actId="20577"/>
      <pc:docMkLst>
        <pc:docMk/>
      </pc:docMkLst>
      <pc:sldChg chg="modSp">
        <pc:chgData name="Joakim Axmon" userId="bfcd1d2c-6302-4ba0-9096-f66a47e1952d" providerId="ADAL" clId="{95055D2C-2A4A-404C-BBCB-05B65084D3CB}" dt="2018-08-24T11:48:51.147" v="61" actId="20577"/>
        <pc:sldMkLst>
          <pc:docMk/>
          <pc:sldMk cId="2216458524" sldId="260"/>
        </pc:sldMkLst>
        <pc:spChg chg="mod">
          <ac:chgData name="Joakim Axmon" userId="bfcd1d2c-6302-4ba0-9096-f66a47e1952d" providerId="ADAL" clId="{95055D2C-2A4A-404C-BBCB-05B65084D3CB}" dt="2018-08-24T11:48:51.147" v="61" actId="20577"/>
          <ac:spMkLst>
            <pc:docMk/>
            <pc:sldMk cId="2216458524" sldId="260"/>
            <ac:spMk id="3" creationId="{00000000-0000-0000-0000-000000000000}"/>
          </ac:spMkLst>
        </pc:spChg>
      </pc:sldChg>
    </pc:docChg>
  </pc:docChgLst>
  <pc:docChgLst>
    <pc:chgData name="Joakim Axmon" userId="bfcd1d2c-6302-4ba0-9096-f66a47e1952d" providerId="ADAL" clId="{36FBF785-1074-47FD-8E2B-2D836D4C5E51}"/>
    <pc:docChg chg="undo custSel addSld delSld modSld">
      <pc:chgData name="Joakim Axmon" userId="bfcd1d2c-6302-4ba0-9096-f66a47e1952d" providerId="ADAL" clId="{36FBF785-1074-47FD-8E2B-2D836D4C5E51}" dt="2018-08-24T11:43:32.317" v="2398" actId="12"/>
      <pc:docMkLst>
        <pc:docMk/>
      </pc:docMkLst>
      <pc:sldChg chg="modSp">
        <pc:chgData name="Joakim Axmon" userId="bfcd1d2c-6302-4ba0-9096-f66a47e1952d" providerId="ADAL" clId="{36FBF785-1074-47FD-8E2B-2D836D4C5E51}" dt="2018-08-24T11:42:16.177" v="2397" actId="20577"/>
        <pc:sldMkLst>
          <pc:docMk/>
          <pc:sldMk cId="930010804" sldId="256"/>
        </pc:sldMkLst>
        <pc:spChg chg="mod">
          <ac:chgData name="Joakim Axmon" userId="bfcd1d2c-6302-4ba0-9096-f66a47e1952d" providerId="ADAL" clId="{36FBF785-1074-47FD-8E2B-2D836D4C5E51}" dt="2018-08-24T11:41:21.804" v="2365" actId="404"/>
          <ac:spMkLst>
            <pc:docMk/>
            <pc:sldMk cId="930010804" sldId="256"/>
            <ac:spMk id="2" creationId="{00000000-0000-0000-0000-000000000000}"/>
          </ac:spMkLst>
        </pc:spChg>
        <pc:spChg chg="mod">
          <ac:chgData name="Joakim Axmon" userId="bfcd1d2c-6302-4ba0-9096-f66a47e1952d" providerId="ADAL" clId="{36FBF785-1074-47FD-8E2B-2D836D4C5E51}" dt="2018-08-24T11:42:16.177" v="2397" actId="20577"/>
          <ac:spMkLst>
            <pc:docMk/>
            <pc:sldMk cId="930010804" sldId="256"/>
            <ac:spMk id="3" creationId="{00000000-0000-0000-0000-000000000000}"/>
          </ac:spMkLst>
        </pc:spChg>
        <pc:spChg chg="mod">
          <ac:chgData name="Joakim Axmon" userId="bfcd1d2c-6302-4ba0-9096-f66a47e1952d" providerId="ADAL" clId="{36FBF785-1074-47FD-8E2B-2D836D4C5E51}" dt="2018-08-24T11:32:05.774" v="1901" actId="20577"/>
          <ac:spMkLst>
            <pc:docMk/>
            <pc:sldMk cId="930010804" sldId="256"/>
            <ac:spMk id="4" creationId="{00000000-0000-0000-0000-000000000000}"/>
          </ac:spMkLst>
        </pc:spChg>
        <pc:spChg chg="mod">
          <ac:chgData name="Joakim Axmon" userId="bfcd1d2c-6302-4ba0-9096-f66a47e1952d" providerId="ADAL" clId="{36FBF785-1074-47FD-8E2B-2D836D4C5E51}" dt="2018-08-24T10:53:05.983" v="72" actId="20577"/>
          <ac:spMkLst>
            <pc:docMk/>
            <pc:sldMk cId="930010804" sldId="256"/>
            <ac:spMk id="5" creationId="{00000000-0000-0000-0000-000000000000}"/>
          </ac:spMkLst>
        </pc:spChg>
      </pc:sldChg>
      <pc:sldChg chg="modSp">
        <pc:chgData name="Joakim Axmon" userId="bfcd1d2c-6302-4ba0-9096-f66a47e1952d" providerId="ADAL" clId="{36FBF785-1074-47FD-8E2B-2D836D4C5E51}" dt="2018-08-24T11:33:52.193" v="1928" actId="20577"/>
        <pc:sldMkLst>
          <pc:docMk/>
          <pc:sldMk cId="2216458524" sldId="260"/>
        </pc:sldMkLst>
        <pc:spChg chg="mod">
          <ac:chgData name="Joakim Axmon" userId="bfcd1d2c-6302-4ba0-9096-f66a47e1952d" providerId="ADAL" clId="{36FBF785-1074-47FD-8E2B-2D836D4C5E51}" dt="2018-08-24T11:33:52.193" v="1928" actId="20577"/>
          <ac:spMkLst>
            <pc:docMk/>
            <pc:sldMk cId="2216458524" sldId="260"/>
            <ac:spMk id="3" creationId="{00000000-0000-0000-0000-000000000000}"/>
          </ac:spMkLst>
        </pc:spChg>
      </pc:sldChg>
      <pc:sldChg chg="addSp delSp modSp del">
        <pc:chgData name="Joakim Axmon" userId="bfcd1d2c-6302-4ba0-9096-f66a47e1952d" providerId="ADAL" clId="{36FBF785-1074-47FD-8E2B-2D836D4C5E51}" dt="2018-08-24T10:58:56.145" v="771" actId="2696"/>
        <pc:sldMkLst>
          <pc:docMk/>
          <pc:sldMk cId="3548465753" sldId="261"/>
        </pc:sldMkLst>
        <pc:spChg chg="mod">
          <ac:chgData name="Joakim Axmon" userId="bfcd1d2c-6302-4ba0-9096-f66a47e1952d" providerId="ADAL" clId="{36FBF785-1074-47FD-8E2B-2D836D4C5E51}" dt="2018-08-24T10:55:11.047" v="508" actId="27636"/>
          <ac:spMkLst>
            <pc:docMk/>
            <pc:sldMk cId="3548465753" sldId="261"/>
            <ac:spMk id="3" creationId="{BD35F008-A3FF-4259-9D27-FB5222EA1328}"/>
          </ac:spMkLst>
        </pc:spChg>
        <pc:spChg chg="add del mod">
          <ac:chgData name="Joakim Axmon" userId="bfcd1d2c-6302-4ba0-9096-f66a47e1952d" providerId="ADAL" clId="{36FBF785-1074-47FD-8E2B-2D836D4C5E51}" dt="2018-08-24T10:58:35.270" v="767"/>
          <ac:spMkLst>
            <pc:docMk/>
            <pc:sldMk cId="3548465753" sldId="261"/>
            <ac:spMk id="4" creationId="{F92146D5-AD0C-4C5E-ADC5-2F3F9418BA4E}"/>
          </ac:spMkLst>
        </pc:spChg>
      </pc:sldChg>
      <pc:sldChg chg="del">
        <pc:chgData name="Joakim Axmon" userId="bfcd1d2c-6302-4ba0-9096-f66a47e1952d" providerId="ADAL" clId="{36FBF785-1074-47FD-8E2B-2D836D4C5E51}" dt="2018-08-24T10:55:17.267" v="509" actId="2696"/>
        <pc:sldMkLst>
          <pc:docMk/>
          <pc:sldMk cId="1416232827" sldId="262"/>
        </pc:sldMkLst>
      </pc:sldChg>
      <pc:sldChg chg="modSp">
        <pc:chgData name="Joakim Axmon" userId="bfcd1d2c-6302-4ba0-9096-f66a47e1952d" providerId="ADAL" clId="{36FBF785-1074-47FD-8E2B-2D836D4C5E51}" dt="2018-08-24T11:43:32.317" v="2398" actId="12"/>
        <pc:sldMkLst>
          <pc:docMk/>
          <pc:sldMk cId="1688328395" sldId="263"/>
        </pc:sldMkLst>
        <pc:spChg chg="mod">
          <ac:chgData name="Joakim Axmon" userId="bfcd1d2c-6302-4ba0-9096-f66a47e1952d" providerId="ADAL" clId="{36FBF785-1074-47FD-8E2B-2D836D4C5E51}" dt="2018-08-24T10:55:26.689" v="515" actId="20577"/>
          <ac:spMkLst>
            <pc:docMk/>
            <pc:sldMk cId="1688328395" sldId="263"/>
            <ac:spMk id="2" creationId="{A54AC69A-6E5B-498E-95A1-999B95C5D455}"/>
          </ac:spMkLst>
        </pc:spChg>
        <pc:spChg chg="mod">
          <ac:chgData name="Joakim Axmon" userId="bfcd1d2c-6302-4ba0-9096-f66a47e1952d" providerId="ADAL" clId="{36FBF785-1074-47FD-8E2B-2D836D4C5E51}" dt="2018-08-24T11:43:32.317" v="2398" actId="12"/>
          <ac:spMkLst>
            <pc:docMk/>
            <pc:sldMk cId="1688328395" sldId="263"/>
            <ac:spMk id="3" creationId="{40B8AFFA-2F9E-4971-A519-2B3F54C114A0}"/>
          </ac:spMkLst>
        </pc:spChg>
      </pc:sldChg>
      <pc:sldChg chg="del">
        <pc:chgData name="Joakim Axmon" userId="bfcd1d2c-6302-4ba0-9096-f66a47e1952d" providerId="ADAL" clId="{36FBF785-1074-47FD-8E2B-2D836D4C5E51}" dt="2018-08-24T10:55:21.229" v="510" actId="2696"/>
        <pc:sldMkLst>
          <pc:docMk/>
          <pc:sldMk cId="331040349" sldId="264"/>
        </pc:sldMkLst>
      </pc:sldChg>
      <pc:sldChg chg="addSp delSp modSp add">
        <pc:chgData name="Joakim Axmon" userId="bfcd1d2c-6302-4ba0-9096-f66a47e1952d" providerId="ADAL" clId="{36FBF785-1074-47FD-8E2B-2D836D4C5E51}" dt="2018-08-24T11:34:29.498" v="1929" actId="1076"/>
        <pc:sldMkLst>
          <pc:docMk/>
          <pc:sldMk cId="3421191503" sldId="264"/>
        </pc:sldMkLst>
        <pc:spChg chg="mod">
          <ac:chgData name="Joakim Axmon" userId="bfcd1d2c-6302-4ba0-9096-f66a47e1952d" providerId="ADAL" clId="{36FBF785-1074-47FD-8E2B-2D836D4C5E51}" dt="2018-08-24T10:58:51.293" v="770"/>
          <ac:spMkLst>
            <pc:docMk/>
            <pc:sldMk cId="3421191503" sldId="264"/>
            <ac:spMk id="2" creationId="{0FF0873D-5B40-47D9-8AED-58EC36CA1FE0}"/>
          </ac:spMkLst>
        </pc:spChg>
        <pc:spChg chg="mod">
          <ac:chgData name="Joakim Axmon" userId="bfcd1d2c-6302-4ba0-9096-f66a47e1952d" providerId="ADAL" clId="{36FBF785-1074-47FD-8E2B-2D836D4C5E51}" dt="2018-08-24T11:33:20.374" v="1919" actId="12"/>
          <ac:spMkLst>
            <pc:docMk/>
            <pc:sldMk cId="3421191503" sldId="264"/>
            <ac:spMk id="3" creationId="{9A5084D2-5700-4A2F-A205-9914F40BE1AA}"/>
          </ac:spMkLst>
        </pc:spChg>
        <pc:spChg chg="add del mod">
          <ac:chgData name="Joakim Axmon" userId="bfcd1d2c-6302-4ba0-9096-f66a47e1952d" providerId="ADAL" clId="{36FBF785-1074-47FD-8E2B-2D836D4C5E51}" dt="2018-08-24T11:04:06.381" v="854" actId="478"/>
          <ac:spMkLst>
            <pc:docMk/>
            <pc:sldMk cId="3421191503" sldId="264"/>
            <ac:spMk id="4" creationId="{D3AE6365-62F0-42B8-A7E8-E2DED9DF7935}"/>
          </ac:spMkLst>
        </pc:spChg>
        <pc:spChg chg="add mod">
          <ac:chgData name="Joakim Axmon" userId="bfcd1d2c-6302-4ba0-9096-f66a47e1952d" providerId="ADAL" clId="{36FBF785-1074-47FD-8E2B-2D836D4C5E51}" dt="2018-08-24T11:34:29.498" v="1929" actId="1076"/>
          <ac:spMkLst>
            <pc:docMk/>
            <pc:sldMk cId="3421191503" sldId="264"/>
            <ac:spMk id="5" creationId="{862B9F02-1450-46F4-B610-3FCC6A32E8C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9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63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810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96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4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18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14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77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81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39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B1F853-3A36-4C91-BA7D-819BAE44969E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7AB38-1E11-4703-8F49-74CD0914A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84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1747" y="1849519"/>
            <a:ext cx="10813311" cy="2387600"/>
          </a:xfrm>
        </p:spPr>
        <p:txBody>
          <a:bodyPr anchor="ctr"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err="1"/>
              <a:t>SFTD</a:t>
            </a:r>
            <a:r>
              <a:rPr lang="en-US" sz="4800" dirty="0"/>
              <a:t> measurement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6403" y="4739721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Ericsson, MediaTek, Intel, Huawei, </a:t>
            </a:r>
            <a:r>
              <a:rPr lang="en-US" sz="3200" dirty="0" err="1"/>
              <a:t>HiSilicon</a:t>
            </a:r>
            <a:r>
              <a:rPr lang="en-US" sz="3200" dirty="0"/>
              <a:t>, </a:t>
            </a:r>
            <a:r>
              <a:rPr lang="en-US" sz="3200" dirty="0" err="1"/>
              <a:t>ZTE</a:t>
            </a:r>
            <a:r>
              <a:rPr lang="en-US" sz="3200" dirty="0"/>
              <a:t>, Nokia, Nokia-Shanghai Bell, 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79259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/>
              <a:t>R4</a:t>
            </a:r>
            <a:r>
              <a:rPr lang="en-US" sz="3200" dirty="0"/>
              <a:t>-1811400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5093" y="199163"/>
            <a:ext cx="741440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3GPP RAN WG4 Radio #88</a:t>
            </a:r>
          </a:p>
          <a:p>
            <a:r>
              <a:rPr lang="en-US" sz="3200" dirty="0"/>
              <a:t>Gothenburg, Sweden, August 20 – 24, 2018</a:t>
            </a:r>
          </a:p>
        </p:txBody>
      </p:sp>
    </p:spTree>
    <p:extLst>
      <p:ext uri="{BB962C8B-B14F-4D97-AF65-F5344CB8AC3E}">
        <p14:creationId xmlns:p14="http://schemas.microsoft.com/office/powerpoint/2010/main" val="93001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NE-DC and NR-NR DC features have been added as Rel-15 late drop by </a:t>
            </a:r>
            <a:r>
              <a:rPr lang="en-US" dirty="0" err="1"/>
              <a:t>RAN#80</a:t>
            </a:r>
            <a:endParaRPr lang="en-US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 err="1"/>
              <a:t>RAN4</a:t>
            </a:r>
            <a:r>
              <a:rPr lang="en-US" dirty="0"/>
              <a:t> has earlier, in LS </a:t>
            </a:r>
            <a:r>
              <a:rPr lang="en-GB" dirty="0" err="1"/>
              <a:t>R4</a:t>
            </a:r>
            <a:r>
              <a:rPr lang="en-GB" dirty="0"/>
              <a:t>-1808442, </a:t>
            </a:r>
            <a:r>
              <a:rPr lang="en-US" dirty="0"/>
              <a:t>asked </a:t>
            </a:r>
            <a:r>
              <a:rPr lang="en-US" dirty="0" err="1"/>
              <a:t>RAN2</a:t>
            </a:r>
            <a:r>
              <a:rPr lang="en-US" dirty="0"/>
              <a:t> for clarification on some </a:t>
            </a:r>
            <a:r>
              <a:rPr lang="en-US" dirty="0" err="1"/>
              <a:t>SFTD</a:t>
            </a:r>
            <a:r>
              <a:rPr lang="en-US" dirty="0"/>
              <a:t> use cases, and is waiting for feedback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 order to progress in the work on </a:t>
            </a:r>
            <a:r>
              <a:rPr lang="en-US" dirty="0" err="1"/>
              <a:t>SFTD</a:t>
            </a:r>
            <a:r>
              <a:rPr lang="en-US" dirty="0"/>
              <a:t>, companies have reviewed the scenarios, and agreed on how they shall be handled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Justifications for scenarios considered not having to be introduced in Rel-15 are captured in LS </a:t>
            </a:r>
            <a:r>
              <a:rPr lang="en-US" dirty="0" err="1"/>
              <a:t>R4</a:t>
            </a:r>
            <a:r>
              <a:rPr lang="en-US" dirty="0"/>
              <a:t>-1811714 to </a:t>
            </a:r>
            <a:r>
              <a:rPr lang="en-US" dirty="0" err="1"/>
              <a:t>RAN2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458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0873D-5B40-47D9-8AED-58EC36CA1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084D2-5700-4A2F-A205-9914F40BE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674510" cy="466725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E-</a:t>
            </a:r>
            <a:r>
              <a:rPr lang="en-US" dirty="0" err="1"/>
              <a:t>UTRA</a:t>
            </a:r>
            <a:r>
              <a:rPr lang="en-US" dirty="0"/>
              <a:t> PCell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00FF00"/>
                </a:highlight>
              </a:rPr>
              <a:t>SFTD</a:t>
            </a:r>
            <a:r>
              <a:rPr lang="en-US" sz="2000" dirty="0">
                <a:highlight>
                  <a:srgbClr val="00FF00"/>
                </a:highlight>
              </a:rPr>
              <a:t> between </a:t>
            </a:r>
            <a:r>
              <a:rPr lang="en-US" sz="2000" dirty="0" err="1">
                <a:highlight>
                  <a:srgbClr val="00FF00"/>
                </a:highlight>
              </a:rPr>
              <a:t>EUTRA</a:t>
            </a:r>
            <a:r>
              <a:rPr lang="en-US" sz="2000" dirty="0">
                <a:highlight>
                  <a:srgbClr val="00FF00"/>
                </a:highlight>
              </a:rPr>
              <a:t> PCell and NR neighbor cell, no PSCell configured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00FF00"/>
                </a:highlight>
              </a:rPr>
              <a:t>SFTD</a:t>
            </a:r>
            <a:r>
              <a:rPr lang="en-US" sz="2000" dirty="0">
                <a:highlight>
                  <a:srgbClr val="00FF00"/>
                </a:highlight>
              </a:rPr>
              <a:t> between </a:t>
            </a:r>
            <a:r>
              <a:rPr lang="en-US" sz="2000" dirty="0" err="1">
                <a:highlight>
                  <a:srgbClr val="00FF00"/>
                </a:highlight>
              </a:rPr>
              <a:t>EUTRA</a:t>
            </a:r>
            <a:r>
              <a:rPr lang="en-US" sz="2000" dirty="0">
                <a:highlight>
                  <a:srgbClr val="00FF00"/>
                </a:highlight>
              </a:rPr>
              <a:t> PCell and NR PSCell</a:t>
            </a:r>
            <a:endParaRPr lang="en-US" sz="20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FFFF00"/>
                </a:highlight>
              </a:rPr>
              <a:t>SFTD</a:t>
            </a:r>
            <a:r>
              <a:rPr lang="en-US" sz="2000" dirty="0">
                <a:highlight>
                  <a:srgbClr val="FFFF00"/>
                </a:highlight>
              </a:rPr>
              <a:t> between </a:t>
            </a:r>
            <a:r>
              <a:rPr lang="en-US" sz="2000" dirty="0" err="1">
                <a:highlight>
                  <a:srgbClr val="FFFF00"/>
                </a:highlight>
              </a:rPr>
              <a:t>EUTRA</a:t>
            </a:r>
            <a:r>
              <a:rPr lang="en-US" sz="2000" dirty="0">
                <a:highlight>
                  <a:srgbClr val="FFFF00"/>
                </a:highlight>
              </a:rPr>
              <a:t> PCell and NR neighbor cell, with NR PSCell configured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NR PCell</a:t>
            </a:r>
            <a:br>
              <a:rPr lang="en-US" dirty="0"/>
            </a:br>
            <a:r>
              <a:rPr lang="en-US" sz="1900" i="1" dirty="0"/>
              <a:t>NE-DC context:</a:t>
            </a:r>
            <a:endParaRPr lang="en-US" sz="19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C0C0C0"/>
                </a:highlight>
              </a:rPr>
              <a:t>SFTD</a:t>
            </a:r>
            <a:r>
              <a:rPr lang="en-US" sz="2000" dirty="0">
                <a:highlight>
                  <a:srgbClr val="C0C0C0"/>
                </a:highlight>
              </a:rPr>
              <a:t> between NR PCell and </a:t>
            </a:r>
            <a:r>
              <a:rPr lang="en-US" sz="2000" dirty="0" err="1">
                <a:highlight>
                  <a:srgbClr val="C0C0C0"/>
                </a:highlight>
              </a:rPr>
              <a:t>EUTRA</a:t>
            </a:r>
            <a:r>
              <a:rPr lang="en-US" sz="2000" dirty="0">
                <a:highlight>
                  <a:srgbClr val="C0C0C0"/>
                </a:highlight>
              </a:rPr>
              <a:t> neighbor cell, no PSCell configured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00FFFF"/>
                </a:highlight>
              </a:rPr>
              <a:t>SFTD</a:t>
            </a:r>
            <a:r>
              <a:rPr lang="en-US" sz="2000" dirty="0">
                <a:highlight>
                  <a:srgbClr val="00FFFF"/>
                </a:highlight>
              </a:rPr>
              <a:t> between NR PCell and </a:t>
            </a:r>
            <a:r>
              <a:rPr lang="en-US" sz="2000" dirty="0" err="1">
                <a:highlight>
                  <a:srgbClr val="00FFFF"/>
                </a:highlight>
              </a:rPr>
              <a:t>EUTRA</a:t>
            </a:r>
            <a:r>
              <a:rPr lang="en-US" sz="2000" dirty="0">
                <a:highlight>
                  <a:srgbClr val="00FFFF"/>
                </a:highlight>
              </a:rPr>
              <a:t> PSCell</a:t>
            </a:r>
            <a:endParaRPr lang="en-US" sz="1600" dirty="0">
              <a:highlight>
                <a:srgbClr val="00FFFF"/>
              </a:highlight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FFFF00"/>
                </a:highlight>
              </a:rPr>
              <a:t>SFTD</a:t>
            </a:r>
            <a:r>
              <a:rPr lang="en-US" sz="2000" dirty="0">
                <a:highlight>
                  <a:srgbClr val="FFFF00"/>
                </a:highlight>
              </a:rPr>
              <a:t> between NR PCell and </a:t>
            </a:r>
            <a:r>
              <a:rPr lang="en-US" sz="2000" dirty="0" err="1">
                <a:highlight>
                  <a:srgbClr val="FFFF00"/>
                </a:highlight>
              </a:rPr>
              <a:t>EUTRA</a:t>
            </a:r>
            <a:r>
              <a:rPr lang="en-US" sz="2000" dirty="0">
                <a:highlight>
                  <a:srgbClr val="FFFF00"/>
                </a:highlight>
              </a:rPr>
              <a:t> neighbor cell, with </a:t>
            </a:r>
            <a:r>
              <a:rPr lang="en-US" sz="2000" dirty="0" err="1">
                <a:highlight>
                  <a:srgbClr val="FFFF00"/>
                </a:highlight>
              </a:rPr>
              <a:t>EUTRA</a:t>
            </a:r>
            <a:r>
              <a:rPr lang="en-US" sz="2000" dirty="0">
                <a:highlight>
                  <a:srgbClr val="FFFF00"/>
                </a:highlight>
              </a:rPr>
              <a:t> PSCell configured</a:t>
            </a:r>
            <a:br>
              <a:rPr lang="en-US" sz="2000" dirty="0">
                <a:highlight>
                  <a:srgbClr val="FFFF00"/>
                </a:highlight>
              </a:rPr>
            </a:br>
            <a:r>
              <a:rPr lang="en-US" sz="1900" i="1" dirty="0"/>
              <a:t>NR-NR DC context: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00FFFF"/>
                </a:highlight>
              </a:rPr>
              <a:t>SFTD</a:t>
            </a:r>
            <a:r>
              <a:rPr lang="en-US" sz="2000" dirty="0">
                <a:highlight>
                  <a:srgbClr val="00FFFF"/>
                </a:highlight>
              </a:rPr>
              <a:t> between NR PCell and NR inter-frequency neighbor cell, no PSCell configured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err="1">
                <a:highlight>
                  <a:srgbClr val="C0C0C0"/>
                </a:highlight>
              </a:rPr>
              <a:t>SFTD</a:t>
            </a:r>
            <a:r>
              <a:rPr lang="en-US" sz="2000" dirty="0">
                <a:highlight>
                  <a:srgbClr val="C0C0C0"/>
                </a:highlight>
              </a:rPr>
              <a:t> between NR PCell and NR PSCell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900" dirty="0" err="1">
                <a:highlight>
                  <a:srgbClr val="FFFF00"/>
                </a:highlight>
              </a:rPr>
              <a:t>SFTD</a:t>
            </a:r>
            <a:r>
              <a:rPr lang="en-US" sz="1900" dirty="0">
                <a:highlight>
                  <a:srgbClr val="FFFF00"/>
                </a:highlight>
              </a:rPr>
              <a:t> between NR PCell and NR inter-frequency neighbor cell, with NR PSCell configured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2B9F02-1450-46F4-B610-3FCC6A32E8CE}"/>
              </a:ext>
            </a:extLst>
          </p:cNvPr>
          <p:cNvSpPr txBox="1"/>
          <p:nvPr/>
        </p:nvSpPr>
        <p:spPr>
          <a:xfrm>
            <a:off x="9512710" y="2241754"/>
            <a:ext cx="2352368" cy="31700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/>
              <a:t>Legend</a:t>
            </a:r>
          </a:p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dirty="0">
                <a:highlight>
                  <a:srgbClr val="00FF00"/>
                </a:highlight>
              </a:rPr>
              <a:t>Already in place</a:t>
            </a:r>
          </a:p>
          <a:p>
            <a:endParaRPr lang="en-US" dirty="0"/>
          </a:p>
          <a:p>
            <a:r>
              <a:rPr lang="en-US" dirty="0">
                <a:highlight>
                  <a:srgbClr val="FFFF00"/>
                </a:highlight>
              </a:rPr>
              <a:t>Await </a:t>
            </a:r>
            <a:r>
              <a:rPr lang="en-US" dirty="0" err="1">
                <a:highlight>
                  <a:srgbClr val="FFFF00"/>
                </a:highlight>
              </a:rPr>
              <a:t>RAN2</a:t>
            </a:r>
            <a:r>
              <a:rPr lang="en-US" dirty="0">
                <a:highlight>
                  <a:srgbClr val="FFFF00"/>
                </a:highlight>
              </a:rPr>
              <a:t> feedback</a:t>
            </a:r>
          </a:p>
          <a:p>
            <a:endParaRPr lang="en-US" dirty="0"/>
          </a:p>
          <a:p>
            <a:r>
              <a:rPr lang="en-US" dirty="0">
                <a:highlight>
                  <a:srgbClr val="00FFFF"/>
                </a:highlight>
              </a:rPr>
              <a:t>Requirement needed in Rel 15</a:t>
            </a:r>
          </a:p>
          <a:p>
            <a:endParaRPr lang="en-US" dirty="0"/>
          </a:p>
          <a:p>
            <a:r>
              <a:rPr lang="en-US" dirty="0">
                <a:highlight>
                  <a:srgbClr val="C0C0C0"/>
                </a:highlight>
              </a:rPr>
              <a:t>Requirement not needed in Rel 15</a:t>
            </a:r>
          </a:p>
        </p:txBody>
      </p:sp>
    </p:spTree>
    <p:extLst>
      <p:ext uri="{BB962C8B-B14F-4D97-AF65-F5344CB8AC3E}">
        <p14:creationId xmlns:p14="http://schemas.microsoft.com/office/powerpoint/2010/main" val="3421191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AC69A-6E5B-498E-95A1-999B95C5D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 err="1"/>
              <a:t>RAN4#88bis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8AFFA-2F9E-4971-A519-2B3F54C11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Companies are encouraged to provide tentative technical solutions and core requirements for: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>
                <a:highlight>
                  <a:srgbClr val="00FFFF"/>
                </a:highlight>
              </a:rPr>
              <a:t>SFTD</a:t>
            </a:r>
            <a:r>
              <a:rPr lang="en-US" dirty="0">
                <a:highlight>
                  <a:srgbClr val="00FFFF"/>
                </a:highlight>
              </a:rPr>
              <a:t> between NR PCell and </a:t>
            </a:r>
            <a:r>
              <a:rPr lang="en-US" dirty="0" err="1">
                <a:highlight>
                  <a:srgbClr val="00FFFF"/>
                </a:highlight>
              </a:rPr>
              <a:t>EUTRA</a:t>
            </a:r>
            <a:r>
              <a:rPr lang="en-US" dirty="0">
                <a:highlight>
                  <a:srgbClr val="00FFFF"/>
                </a:highlight>
              </a:rPr>
              <a:t> PSCell </a:t>
            </a:r>
            <a:r>
              <a:rPr lang="en-US" dirty="0"/>
              <a:t>		(NE-DC context)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>
                <a:highlight>
                  <a:srgbClr val="00FFFF"/>
                </a:highlight>
              </a:rPr>
              <a:t>SFTD</a:t>
            </a:r>
            <a:r>
              <a:rPr lang="en-US" dirty="0">
                <a:highlight>
                  <a:srgbClr val="00FFFF"/>
                </a:highlight>
              </a:rPr>
              <a:t> between NR PCell and NR inter-frequency neighbor cell, no PSCell configured</a:t>
            </a:r>
            <a:r>
              <a:rPr lang="en-US" dirty="0"/>
              <a:t>						(NR-NR DC context)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  <a:p>
            <a:pPr lvl="1">
              <a:buFont typeface="Wingdings" panose="05000000000000000000" pitchFamily="2" charset="2"/>
              <a:buChar char="§"/>
            </a:pPr>
            <a:endParaRPr lang="en-US" i="1" dirty="0"/>
          </a:p>
          <a:p>
            <a:pPr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328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</TotalTime>
  <Words>199</Words>
  <Application>Microsoft Office PowerPoint</Application>
  <PresentationFormat>Widescreen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Courier New</vt:lpstr>
      <vt:lpstr>Wingdings</vt:lpstr>
      <vt:lpstr>Office Theme</vt:lpstr>
      <vt:lpstr>WF on SFTD measurement requirements</vt:lpstr>
      <vt:lpstr>Background</vt:lpstr>
      <vt:lpstr>Agreements</vt:lpstr>
      <vt:lpstr>For RAN4#88bis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Joakim Axmon</cp:lastModifiedBy>
  <cp:revision>159</cp:revision>
  <dcterms:created xsi:type="dcterms:W3CDTF">2017-04-05T03:47:25Z</dcterms:created>
  <dcterms:modified xsi:type="dcterms:W3CDTF">2018-08-24T11:48:54Z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-1777263003</vt:i4>
  </property>
  <property fmtid="{D5CDD505-2E9C-101B-9397-08002B2CF9AE}" pid="3" name="_NewReviewCycle">
    <vt:lpwstr/>
  </property>
  <property fmtid="{D5CDD505-2E9C-101B-9397-08002B2CF9AE}" pid="4" name="_EmailSubject">
    <vt:lpwstr>[efeMTC enh MIB decoding] First WF draft</vt:lpwstr>
  </property>
  <property fmtid="{D5CDD505-2E9C-101B-9397-08002B2CF9AE}" pid="5" name="_AuthorEmail">
    <vt:lpwstr>sahaia@qti.qualcomm.com</vt:lpwstr>
  </property>
  <property fmtid="{D5CDD505-2E9C-101B-9397-08002B2CF9AE}" pid="6" name="_AuthorEmailDisplayName">
    <vt:lpwstr>Achaleshwar Sahai</vt:lpwstr>
  </property>
</Properties>
</file>