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94" r:id="rId3"/>
    <p:sldId id="395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3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545778B7-BE03-4249-B1A8-947F8D9CC623}"/>
    <pc:docChg chg="undo custSel addSld delSld modSld sldOrd">
      <pc:chgData name="Kazuyoshi Uesaka" userId="aeaeab76-c689-4b76-9153-89f795eadfdb" providerId="ADAL" clId="{545778B7-BE03-4249-B1A8-947F8D9CC623}" dt="2018-08-23T07:08:05.615" v="1066" actId="13926"/>
      <pc:docMkLst>
        <pc:docMk/>
      </pc:docMkLst>
      <pc:sldChg chg="modSp">
        <pc:chgData name="Kazuyoshi Uesaka" userId="aeaeab76-c689-4b76-9153-89f795eadfdb" providerId="ADAL" clId="{545778B7-BE03-4249-B1A8-947F8D9CC623}" dt="2018-08-22T19:00:16.870" v="4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545778B7-BE03-4249-B1A8-947F8D9CC623}" dt="2018-08-22T19:00:08.986" v="0" actId="20577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545778B7-BE03-4249-B1A8-947F8D9CC623}" dt="2018-08-22T19:00:16.870" v="4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del">
        <pc:chgData name="Kazuyoshi Uesaka" userId="aeaeab76-c689-4b76-9153-89f795eadfdb" providerId="ADAL" clId="{545778B7-BE03-4249-B1A8-947F8D9CC623}" dt="2018-08-22T19:00:21.730" v="5" actId="2696"/>
        <pc:sldMkLst>
          <pc:docMk/>
          <pc:sldMk cId="716999267" sldId="257"/>
        </pc:sldMkLst>
      </pc:sldChg>
      <pc:sldChg chg="modSp add del">
        <pc:chgData name="Kazuyoshi Uesaka" userId="aeaeab76-c689-4b76-9153-89f795eadfdb" providerId="ADAL" clId="{545778B7-BE03-4249-B1A8-947F8D9CC623}" dt="2018-08-23T03:41:26.078" v="673" actId="2696"/>
        <pc:sldMkLst>
          <pc:docMk/>
          <pc:sldMk cId="1635593722" sldId="257"/>
        </pc:sldMkLst>
        <pc:spChg chg="mod">
          <ac:chgData name="Kazuyoshi Uesaka" userId="aeaeab76-c689-4b76-9153-89f795eadfdb" providerId="ADAL" clId="{545778B7-BE03-4249-B1A8-947F8D9CC623}" dt="2018-08-22T19:09:02.158" v="93" actId="20577"/>
          <ac:spMkLst>
            <pc:docMk/>
            <pc:sldMk cId="1635593722" sldId="257"/>
            <ac:spMk id="3" creationId="{97721000-EC9B-4869-A170-7A012EBD6825}"/>
          </ac:spMkLst>
        </pc:spChg>
      </pc:sldChg>
      <pc:sldChg chg="del">
        <pc:chgData name="Kazuyoshi Uesaka" userId="aeaeab76-c689-4b76-9153-89f795eadfdb" providerId="ADAL" clId="{545778B7-BE03-4249-B1A8-947F8D9CC623}" dt="2018-08-22T19:00:22.684" v="6" actId="2696"/>
        <pc:sldMkLst>
          <pc:docMk/>
          <pc:sldMk cId="1799271104" sldId="258"/>
        </pc:sldMkLst>
      </pc:sldChg>
      <pc:sldChg chg="addSp delSp modSp add">
        <pc:chgData name="Kazuyoshi Uesaka" userId="aeaeab76-c689-4b76-9153-89f795eadfdb" providerId="ADAL" clId="{545778B7-BE03-4249-B1A8-947F8D9CC623}" dt="2018-08-23T06:58:23.584" v="1065" actId="20577"/>
        <pc:sldMkLst>
          <pc:docMk/>
          <pc:sldMk cId="3193733013" sldId="258"/>
        </pc:sldMkLst>
        <pc:spChg chg="mod">
          <ac:chgData name="Kazuyoshi Uesaka" userId="aeaeab76-c689-4b76-9153-89f795eadfdb" providerId="ADAL" clId="{545778B7-BE03-4249-B1A8-947F8D9CC623}" dt="2018-08-23T03:37:03.878" v="435" actId="20577"/>
          <ac:spMkLst>
            <pc:docMk/>
            <pc:sldMk cId="3193733013" sldId="258"/>
            <ac:spMk id="2" creationId="{23F841A7-D8DF-4484-8F54-EB2D23AAE328}"/>
          </ac:spMkLst>
        </pc:spChg>
        <pc:spChg chg="del mod">
          <ac:chgData name="Kazuyoshi Uesaka" userId="aeaeab76-c689-4b76-9153-89f795eadfdb" providerId="ADAL" clId="{545778B7-BE03-4249-B1A8-947F8D9CC623}" dt="2018-08-23T03:26:02.095" v="105" actId="1036"/>
          <ac:spMkLst>
            <pc:docMk/>
            <pc:sldMk cId="3193733013" sldId="258"/>
            <ac:spMk id="3" creationId="{F7B027D0-BC3F-4DCC-A9DA-729DD98CA8F1}"/>
          </ac:spMkLst>
        </pc:spChg>
        <pc:graphicFrameChg chg="add mod modGraphic">
          <ac:chgData name="Kazuyoshi Uesaka" userId="aeaeab76-c689-4b76-9153-89f795eadfdb" providerId="ADAL" clId="{545778B7-BE03-4249-B1A8-947F8D9CC623}" dt="2018-08-23T06:58:23.584" v="1065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del">
        <pc:chgData name="Kazuyoshi Uesaka" userId="aeaeab76-c689-4b76-9153-89f795eadfdb" providerId="ADAL" clId="{545778B7-BE03-4249-B1A8-947F8D9CC623}" dt="2018-08-22T19:00:23.184" v="7" actId="2696"/>
        <pc:sldMkLst>
          <pc:docMk/>
          <pc:sldMk cId="972844333" sldId="259"/>
        </pc:sldMkLst>
      </pc:sldChg>
      <pc:sldChg chg="del">
        <pc:chgData name="Kazuyoshi Uesaka" userId="aeaeab76-c689-4b76-9153-89f795eadfdb" providerId="ADAL" clId="{545778B7-BE03-4249-B1A8-947F8D9CC623}" dt="2018-08-22T19:00:24.232" v="8" actId="2696"/>
        <pc:sldMkLst>
          <pc:docMk/>
          <pc:sldMk cId="2567749973" sldId="260"/>
        </pc:sldMkLst>
      </pc:sldChg>
      <pc:sldChg chg="modSp add del">
        <pc:chgData name="Kazuyoshi Uesaka" userId="aeaeab76-c689-4b76-9153-89f795eadfdb" providerId="ADAL" clId="{545778B7-BE03-4249-B1A8-947F8D9CC623}" dt="2018-08-23T03:41:04.594" v="664" actId="2696"/>
        <pc:sldMkLst>
          <pc:docMk/>
          <pc:sldMk cId="61542649" sldId="370"/>
        </pc:sldMkLst>
        <pc:spChg chg="mod">
          <ac:chgData name="Kazuyoshi Uesaka" userId="aeaeab76-c689-4b76-9153-89f795eadfdb" providerId="ADAL" clId="{545778B7-BE03-4249-B1A8-947F8D9CC623}" dt="2018-08-22T22:03:52.328" v="96" actId="27636"/>
          <ac:spMkLst>
            <pc:docMk/>
            <pc:sldMk cId="61542649" sldId="370"/>
            <ac:spMk id="3" creationId="{9FAC9B6B-2A35-4546-B0AD-4F0014BF09D1}"/>
          </ac:spMkLst>
        </pc:spChg>
      </pc:sldChg>
      <pc:sldChg chg="add del">
        <pc:chgData name="Kazuyoshi Uesaka" userId="aeaeab76-c689-4b76-9153-89f795eadfdb" providerId="ADAL" clId="{545778B7-BE03-4249-B1A8-947F8D9CC623}" dt="2018-08-23T03:25:05.577" v="100" actId="2696"/>
        <pc:sldMkLst>
          <pc:docMk/>
          <pc:sldMk cId="2871778623" sldId="383"/>
        </pc:sldMkLst>
      </pc:sldChg>
      <pc:sldChg chg="modSp add del">
        <pc:chgData name="Kazuyoshi Uesaka" userId="aeaeab76-c689-4b76-9153-89f795eadfdb" providerId="ADAL" clId="{545778B7-BE03-4249-B1A8-947F8D9CC623}" dt="2018-08-23T03:41:06.125" v="665" actId="2696"/>
        <pc:sldMkLst>
          <pc:docMk/>
          <pc:sldMk cId="2092256428" sldId="384"/>
        </pc:sldMkLst>
        <pc:spChg chg="mod">
          <ac:chgData name="Kazuyoshi Uesaka" userId="aeaeab76-c689-4b76-9153-89f795eadfdb" providerId="ADAL" clId="{545778B7-BE03-4249-B1A8-947F8D9CC623}" dt="2018-08-22T22:03:52.422" v="97" actId="27636"/>
          <ac:spMkLst>
            <pc:docMk/>
            <pc:sldMk cId="2092256428" sldId="384"/>
            <ac:spMk id="3" creationId="{4D189713-19BB-4B94-AC43-753AB8B2272E}"/>
          </ac:spMkLst>
        </pc:spChg>
      </pc:sldChg>
      <pc:sldChg chg="add del">
        <pc:chgData name="Kazuyoshi Uesaka" userId="aeaeab76-c689-4b76-9153-89f795eadfdb" providerId="ADAL" clId="{545778B7-BE03-4249-B1A8-947F8D9CC623}" dt="2018-08-23T03:41:09.556" v="667" actId="2696"/>
        <pc:sldMkLst>
          <pc:docMk/>
          <pc:sldMk cId="581492169" sldId="385"/>
        </pc:sldMkLst>
      </pc:sldChg>
      <pc:sldChg chg="modSp add del">
        <pc:chgData name="Kazuyoshi Uesaka" userId="aeaeab76-c689-4b76-9153-89f795eadfdb" providerId="ADAL" clId="{545778B7-BE03-4249-B1A8-947F8D9CC623}" dt="2018-08-23T03:41:08.095" v="666" actId="2696"/>
        <pc:sldMkLst>
          <pc:docMk/>
          <pc:sldMk cId="752540358" sldId="386"/>
        </pc:sldMkLst>
        <pc:spChg chg="mod">
          <ac:chgData name="Kazuyoshi Uesaka" userId="aeaeab76-c689-4b76-9153-89f795eadfdb" providerId="ADAL" clId="{545778B7-BE03-4249-B1A8-947F8D9CC623}" dt="2018-08-22T22:03:52.469" v="98" actId="27636"/>
          <ac:spMkLst>
            <pc:docMk/>
            <pc:sldMk cId="752540358" sldId="386"/>
            <ac:spMk id="3" creationId="{FBFEB3AB-BB54-4128-B2EB-90118E3E15B7}"/>
          </ac:spMkLst>
        </pc:spChg>
      </pc:sldChg>
      <pc:sldChg chg="add del">
        <pc:chgData name="Kazuyoshi Uesaka" userId="aeaeab76-c689-4b76-9153-89f795eadfdb" providerId="ADAL" clId="{545778B7-BE03-4249-B1A8-947F8D9CC623}" dt="2018-08-23T03:41:12.650" v="669" actId="2696"/>
        <pc:sldMkLst>
          <pc:docMk/>
          <pc:sldMk cId="1008445762" sldId="387"/>
        </pc:sldMkLst>
      </pc:sldChg>
      <pc:sldChg chg="add del">
        <pc:chgData name="Kazuyoshi Uesaka" userId="aeaeab76-c689-4b76-9153-89f795eadfdb" providerId="ADAL" clId="{545778B7-BE03-4249-B1A8-947F8D9CC623}" dt="2018-08-23T03:41:15.464" v="670" actId="2696"/>
        <pc:sldMkLst>
          <pc:docMk/>
          <pc:sldMk cId="175107625" sldId="388"/>
        </pc:sldMkLst>
      </pc:sldChg>
      <pc:sldChg chg="add del">
        <pc:chgData name="Kazuyoshi Uesaka" userId="aeaeab76-c689-4b76-9153-89f795eadfdb" providerId="ADAL" clId="{545778B7-BE03-4249-B1A8-947F8D9CC623}" dt="2018-08-23T03:41:28.236" v="674" actId="2696"/>
        <pc:sldMkLst>
          <pc:docMk/>
          <pc:sldMk cId="2630292154" sldId="389"/>
        </pc:sldMkLst>
      </pc:sldChg>
      <pc:sldChg chg="add del">
        <pc:chgData name="Kazuyoshi Uesaka" userId="aeaeab76-c689-4b76-9153-89f795eadfdb" providerId="ADAL" clId="{545778B7-BE03-4249-B1A8-947F8D9CC623}" dt="2018-08-23T03:41:10.321" v="668" actId="2696"/>
        <pc:sldMkLst>
          <pc:docMk/>
          <pc:sldMk cId="2202478044" sldId="390"/>
        </pc:sldMkLst>
      </pc:sldChg>
      <pc:sldChg chg="modSp add del">
        <pc:chgData name="Kazuyoshi Uesaka" userId="aeaeab76-c689-4b76-9153-89f795eadfdb" providerId="ADAL" clId="{545778B7-BE03-4249-B1A8-947F8D9CC623}" dt="2018-08-23T03:41:16.354" v="671" actId="2696"/>
        <pc:sldMkLst>
          <pc:docMk/>
          <pc:sldMk cId="2900665281" sldId="391"/>
        </pc:sldMkLst>
        <pc:spChg chg="mod">
          <ac:chgData name="Kazuyoshi Uesaka" userId="aeaeab76-c689-4b76-9153-89f795eadfdb" providerId="ADAL" clId="{545778B7-BE03-4249-B1A8-947F8D9CC623}" dt="2018-08-22T22:03:52.516" v="99" actId="27636"/>
          <ac:spMkLst>
            <pc:docMk/>
            <pc:sldMk cId="2900665281" sldId="391"/>
            <ac:spMk id="2" creationId="{C32F2020-141F-4CBF-BAC7-F4C103A01A61}"/>
          </ac:spMkLst>
        </pc:spChg>
      </pc:sldChg>
      <pc:sldChg chg="add del">
        <pc:chgData name="Kazuyoshi Uesaka" userId="aeaeab76-c689-4b76-9153-89f795eadfdb" providerId="ADAL" clId="{545778B7-BE03-4249-B1A8-947F8D9CC623}" dt="2018-08-23T03:41:18.340" v="672" actId="2696"/>
        <pc:sldMkLst>
          <pc:docMk/>
          <pc:sldMk cId="2327102469" sldId="392"/>
        </pc:sldMkLst>
      </pc:sldChg>
      <pc:sldChg chg="modSp add del">
        <pc:chgData name="Kazuyoshi Uesaka" userId="aeaeab76-c689-4b76-9153-89f795eadfdb" providerId="ADAL" clId="{545778B7-BE03-4249-B1A8-947F8D9CC623}" dt="2018-08-23T03:40:41.462" v="662" actId="2696"/>
        <pc:sldMkLst>
          <pc:docMk/>
          <pc:sldMk cId="1162378837" sldId="393"/>
        </pc:sldMkLst>
        <pc:spChg chg="mod">
          <ac:chgData name="Kazuyoshi Uesaka" userId="aeaeab76-c689-4b76-9153-89f795eadfdb" providerId="ADAL" clId="{545778B7-BE03-4249-B1A8-947F8D9CC623}" dt="2018-08-23T03:28:28.507" v="203" actId="20577"/>
          <ac:spMkLst>
            <pc:docMk/>
            <pc:sldMk cId="1162378837" sldId="393"/>
            <ac:spMk id="2" creationId="{AB97F776-6EA7-4962-B729-F8B462035674}"/>
          </ac:spMkLst>
        </pc:spChg>
        <pc:spChg chg="mod">
          <ac:chgData name="Kazuyoshi Uesaka" userId="aeaeab76-c689-4b76-9153-89f795eadfdb" providerId="ADAL" clId="{545778B7-BE03-4249-B1A8-947F8D9CC623}" dt="2018-08-23T03:29:32.249" v="283" actId="20577"/>
          <ac:spMkLst>
            <pc:docMk/>
            <pc:sldMk cId="1162378837" sldId="393"/>
            <ac:spMk id="3" creationId="{F8F0603C-C183-47C0-B200-860C73C27D4A}"/>
          </ac:spMkLst>
        </pc:spChg>
      </pc:sldChg>
      <pc:sldChg chg="modSp add ord">
        <pc:chgData name="Kazuyoshi Uesaka" userId="aeaeab76-c689-4b76-9153-89f795eadfdb" providerId="ADAL" clId="{545778B7-BE03-4249-B1A8-947F8D9CC623}" dt="2018-08-23T07:08:05.615" v="1066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545778B7-BE03-4249-B1A8-947F8D9CC623}" dt="2018-08-23T03:29:38.350" v="294" actId="20577"/>
          <ac:spMkLst>
            <pc:docMk/>
            <pc:sldMk cId="990260239" sldId="394"/>
            <ac:spMk id="2" creationId="{3C5EAA01-EC9A-4234-9843-40CF752E7F97}"/>
          </ac:spMkLst>
        </pc:spChg>
        <pc:spChg chg="mod">
          <ac:chgData name="Kazuyoshi Uesaka" userId="aeaeab76-c689-4b76-9153-89f795eadfdb" providerId="ADAL" clId="{545778B7-BE03-4249-B1A8-947F8D9CC623}" dt="2018-08-23T07:08:05.615" v="1066" actId="13926"/>
          <ac:spMkLst>
            <pc:docMk/>
            <pc:sldMk cId="990260239" sldId="394"/>
            <ac:spMk id="3" creationId="{780D0F3E-1BB5-4863-A4A7-C85ABB4EDB58}"/>
          </ac:spMkLst>
        </pc:spChg>
      </pc:sldChg>
      <pc:sldChg chg="modSp add ord">
        <pc:chgData name="Kazuyoshi Uesaka" userId="aeaeab76-c689-4b76-9153-89f795eadfdb" providerId="ADAL" clId="{545778B7-BE03-4249-B1A8-947F8D9CC623}" dt="2018-08-23T03:50:54.481" v="959" actId="20577"/>
        <pc:sldMkLst>
          <pc:docMk/>
          <pc:sldMk cId="4137192541" sldId="395"/>
        </pc:sldMkLst>
        <pc:spChg chg="mod">
          <ac:chgData name="Kazuyoshi Uesaka" userId="aeaeab76-c689-4b76-9153-89f795eadfdb" providerId="ADAL" clId="{545778B7-BE03-4249-B1A8-947F8D9CC623}" dt="2018-08-23T03:42:08.422" v="686" actId="20577"/>
          <ac:spMkLst>
            <pc:docMk/>
            <pc:sldMk cId="4137192541" sldId="395"/>
            <ac:spMk id="2" creationId="{90E56590-40A2-4743-B484-070BF1C1F606}"/>
          </ac:spMkLst>
        </pc:spChg>
        <pc:spChg chg="mod">
          <ac:chgData name="Kazuyoshi Uesaka" userId="aeaeab76-c689-4b76-9153-89f795eadfdb" providerId="ADAL" clId="{545778B7-BE03-4249-B1A8-947F8D9CC623}" dt="2018-08-23T03:50:54.481" v="959" actId="20577"/>
          <ac:spMkLst>
            <pc:docMk/>
            <pc:sldMk cId="4137192541" sldId="395"/>
            <ac:spMk id="3" creationId="{08AB9851-DB00-499B-9BA0-1256569E2A64}"/>
          </ac:spMkLst>
        </pc:spChg>
      </pc:sldChg>
      <pc:sldChg chg="modSp add del">
        <pc:chgData name="Kazuyoshi Uesaka" userId="aeaeab76-c689-4b76-9153-89f795eadfdb" providerId="ADAL" clId="{545778B7-BE03-4249-B1A8-947F8D9CC623}" dt="2018-08-23T03:47:31.711" v="875" actId="2696"/>
        <pc:sldMkLst>
          <pc:docMk/>
          <pc:sldMk cId="4136833787" sldId="396"/>
        </pc:sldMkLst>
        <pc:spChg chg="mod">
          <ac:chgData name="Kazuyoshi Uesaka" userId="aeaeab76-c689-4b76-9153-89f795eadfdb" providerId="ADAL" clId="{545778B7-BE03-4249-B1A8-947F8D9CC623}" dt="2018-08-23T03:46:45.275" v="874" actId="20577"/>
          <ac:spMkLst>
            <pc:docMk/>
            <pc:sldMk cId="4136833787" sldId="396"/>
            <ac:spMk id="2" creationId="{73842070-8207-419A-B11B-8EF4F3A230B1}"/>
          </ac:spMkLst>
        </pc:spChg>
      </pc:sldChg>
    </pc:docChg>
  </pc:docChgLst>
  <pc:docChgLst>
    <pc:chgData name="Kazuyoshi Uesaka" userId="aeaeab76-c689-4b76-9153-89f795eadfdb" providerId="ADAL" clId="{B2471F28-90A5-442E-98DB-B4EAFADD3E3F}"/>
    <pc:docChg chg="undo custSel addSld modSld">
      <pc:chgData name="Kazuyoshi Uesaka" userId="aeaeab76-c689-4b76-9153-89f795eadfdb" providerId="ADAL" clId="{B2471F28-90A5-442E-98DB-B4EAFADD3E3F}" dt="2018-08-22T13:04:09.903" v="1078" actId="27636"/>
      <pc:docMkLst>
        <pc:docMk/>
      </pc:docMkLst>
      <pc:sldChg chg="modSp">
        <pc:chgData name="Kazuyoshi Uesaka" userId="aeaeab76-c689-4b76-9153-89f795eadfdb" providerId="ADAL" clId="{B2471F28-90A5-442E-98DB-B4EAFADD3E3F}" dt="2018-08-22T13:04:09.903" v="1078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B2471F28-90A5-442E-98DB-B4EAFADD3E3F}" dt="2018-08-22T13:04:09.903" v="1078" actId="27636"/>
          <ac:spMkLst>
            <pc:docMk/>
            <pc:sldMk cId="3785356658" sldId="256"/>
            <ac:spMk id="2" creationId="{0C967C0C-F851-4312-A3B6-CA5312C9D575}"/>
          </ac:spMkLst>
        </pc:spChg>
      </pc:sldChg>
      <pc:sldChg chg="modSp">
        <pc:chgData name="Kazuyoshi Uesaka" userId="aeaeab76-c689-4b76-9153-89f795eadfdb" providerId="ADAL" clId="{B2471F28-90A5-442E-98DB-B4EAFADD3E3F}" dt="2018-08-22T12:59:54.504" v="1055" actId="400"/>
        <pc:sldMkLst>
          <pc:docMk/>
          <pc:sldMk cId="716999267" sldId="257"/>
        </pc:sldMkLst>
        <pc:spChg chg="mod">
          <ac:chgData name="Kazuyoshi Uesaka" userId="aeaeab76-c689-4b76-9153-89f795eadfdb" providerId="ADAL" clId="{B2471F28-90A5-442E-98DB-B4EAFADD3E3F}" dt="2018-08-22T12:56:04.626" v="1011" actId="20577"/>
          <ac:spMkLst>
            <pc:docMk/>
            <pc:sldMk cId="716999267" sldId="257"/>
            <ac:spMk id="2" creationId="{1FEDF350-7D7A-4482-8A56-30045A4BBEA4}"/>
          </ac:spMkLst>
        </pc:spChg>
        <pc:spChg chg="mod">
          <ac:chgData name="Kazuyoshi Uesaka" userId="aeaeab76-c689-4b76-9153-89f795eadfdb" providerId="ADAL" clId="{B2471F28-90A5-442E-98DB-B4EAFADD3E3F}" dt="2018-08-22T12:59:54.504" v="1055" actId="400"/>
          <ac:spMkLst>
            <pc:docMk/>
            <pc:sldMk cId="716999267" sldId="257"/>
            <ac:spMk id="3" creationId="{68DF1109-B1C3-4749-8A3B-4E16F030FB35}"/>
          </ac:spMkLst>
        </pc:spChg>
      </pc:sldChg>
      <pc:sldChg chg="modSp add">
        <pc:chgData name="Kazuyoshi Uesaka" userId="aeaeab76-c689-4b76-9153-89f795eadfdb" providerId="ADAL" clId="{B2471F28-90A5-442E-98DB-B4EAFADD3E3F}" dt="2018-08-22T13:00:27.260" v="1072" actId="1036"/>
        <pc:sldMkLst>
          <pc:docMk/>
          <pc:sldMk cId="1799271104" sldId="258"/>
        </pc:sldMkLst>
        <pc:spChg chg="mod">
          <ac:chgData name="Kazuyoshi Uesaka" userId="aeaeab76-c689-4b76-9153-89f795eadfdb" providerId="ADAL" clId="{B2471F28-90A5-442E-98DB-B4EAFADD3E3F}" dt="2018-08-22T12:56:16.820" v="1037" actId="20577"/>
          <ac:spMkLst>
            <pc:docMk/>
            <pc:sldMk cId="1799271104" sldId="258"/>
            <ac:spMk id="2" creationId="{503E356E-9B87-458A-B249-B0E5B470D6FA}"/>
          </ac:spMkLst>
        </pc:spChg>
        <pc:spChg chg="mod">
          <ac:chgData name="Kazuyoshi Uesaka" userId="aeaeab76-c689-4b76-9153-89f795eadfdb" providerId="ADAL" clId="{B2471F28-90A5-442E-98DB-B4EAFADD3E3F}" dt="2018-08-22T13:00:22.074" v="1058" actId="15"/>
          <ac:spMkLst>
            <pc:docMk/>
            <pc:sldMk cId="1799271104" sldId="258"/>
            <ac:spMk id="3" creationId="{8FE39363-2F97-493F-BAEA-AF936EE2DBC8}"/>
          </ac:spMkLst>
        </pc:spChg>
        <pc:graphicFrameChg chg="mod modGraphic">
          <ac:chgData name="Kazuyoshi Uesaka" userId="aeaeab76-c689-4b76-9153-89f795eadfdb" providerId="ADAL" clId="{B2471F28-90A5-442E-98DB-B4EAFADD3E3F}" dt="2018-08-22T13:00:27.260" v="1072" actId="1036"/>
          <ac:graphicFrameMkLst>
            <pc:docMk/>
            <pc:sldMk cId="1799271104" sldId="258"/>
            <ac:graphicFrameMk id="4" creationId="{9805C7B4-BAD4-4349-A6EB-57CC7228C281}"/>
          </ac:graphicFrameMkLst>
        </pc:graphicFrameChg>
      </pc:sldChg>
      <pc:sldChg chg="addSp modSp add">
        <pc:chgData name="Kazuyoshi Uesaka" userId="aeaeab76-c689-4b76-9153-89f795eadfdb" providerId="ADAL" clId="{B2471F28-90A5-442E-98DB-B4EAFADD3E3F}" dt="2018-08-22T12:56:21.798" v="1051" actId="20577"/>
        <pc:sldMkLst>
          <pc:docMk/>
          <pc:sldMk cId="972844333" sldId="259"/>
        </pc:sldMkLst>
        <pc:spChg chg="mod">
          <ac:chgData name="Kazuyoshi Uesaka" userId="aeaeab76-c689-4b76-9153-89f795eadfdb" providerId="ADAL" clId="{B2471F28-90A5-442E-98DB-B4EAFADD3E3F}" dt="2018-08-22T12:56:21.798" v="1051" actId="20577"/>
          <ac:spMkLst>
            <pc:docMk/>
            <pc:sldMk cId="972844333" sldId="259"/>
            <ac:spMk id="2" creationId="{3875B0B3-03E3-46AA-8A30-05BED6D2164F}"/>
          </ac:spMkLst>
        </pc:spChg>
        <pc:spChg chg="mod">
          <ac:chgData name="Kazuyoshi Uesaka" userId="aeaeab76-c689-4b76-9153-89f795eadfdb" providerId="ADAL" clId="{B2471F28-90A5-442E-98DB-B4EAFADD3E3F}" dt="2018-08-22T11:28:23.605" v="895" actId="20577"/>
          <ac:spMkLst>
            <pc:docMk/>
            <pc:sldMk cId="972844333" sldId="259"/>
            <ac:spMk id="3" creationId="{DC70E5E3-3F5B-4227-8BFE-2300CFA36EF4}"/>
          </ac:spMkLst>
        </pc:spChg>
        <pc:graphicFrameChg chg="add mod modGraphic">
          <ac:chgData name="Kazuyoshi Uesaka" userId="aeaeab76-c689-4b76-9153-89f795eadfdb" providerId="ADAL" clId="{B2471F28-90A5-442E-98DB-B4EAFADD3E3F}" dt="2018-08-22T11:30:16.865" v="913" actId="13926"/>
          <ac:graphicFrameMkLst>
            <pc:docMk/>
            <pc:sldMk cId="972844333" sldId="259"/>
            <ac:graphicFrameMk id="4" creationId="{FF0FE852-746E-4ADA-A475-E45FB2673454}"/>
          </ac:graphicFrameMkLst>
        </pc:graphicFrameChg>
      </pc:sldChg>
      <pc:sldChg chg="modSp add">
        <pc:chgData name="Kazuyoshi Uesaka" userId="aeaeab76-c689-4b76-9153-89f795eadfdb" providerId="ADAL" clId="{B2471F28-90A5-442E-98DB-B4EAFADD3E3F}" dt="2018-08-22T12:55:49.027" v="993" actId="20577"/>
        <pc:sldMkLst>
          <pc:docMk/>
          <pc:sldMk cId="2567749973" sldId="260"/>
        </pc:sldMkLst>
        <pc:spChg chg="mod">
          <ac:chgData name="Kazuyoshi Uesaka" userId="aeaeab76-c689-4b76-9153-89f795eadfdb" providerId="ADAL" clId="{B2471F28-90A5-442E-98DB-B4EAFADD3E3F}" dt="2018-08-22T12:55:49.027" v="993" actId="20577"/>
          <ac:spMkLst>
            <pc:docMk/>
            <pc:sldMk cId="2567749973" sldId="260"/>
            <ac:spMk id="2" creationId="{AA04A987-809D-46F3-8070-7DAF5412C422}"/>
          </ac:spMkLst>
        </pc:spChg>
        <pc:spChg chg="mod">
          <ac:chgData name="Kazuyoshi Uesaka" userId="aeaeab76-c689-4b76-9153-89f795eadfdb" providerId="ADAL" clId="{B2471F28-90A5-442E-98DB-B4EAFADD3E3F}" dt="2018-08-22T12:55:45.245" v="990" actId="20577"/>
          <ac:spMkLst>
            <pc:docMk/>
            <pc:sldMk cId="2567749973" sldId="260"/>
            <ac:spMk id="3" creationId="{27ACC585-81F1-4D57-9F5E-D3FFCF2F98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NR PDCCH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20 – 24 August,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R4-1811395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EAA01-EC9A-4234-9843-40CF752E7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D0F3E-1BB5-4863-A4A7-C85ABB4ED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Aggregation levels</a:t>
            </a:r>
          </a:p>
          <a:p>
            <a:pPr lvl="1"/>
            <a:r>
              <a:rPr lang="en-GB" dirty="0"/>
              <a:t>AL2, AL4, AL8</a:t>
            </a:r>
          </a:p>
          <a:p>
            <a:pPr lvl="1"/>
            <a:r>
              <a:rPr lang="en-GB" dirty="0"/>
              <a:t>FFS for AL16</a:t>
            </a:r>
          </a:p>
          <a:p>
            <a:r>
              <a:rPr lang="en-US" dirty="0"/>
              <a:t>Applicability of 4Rx PDCCH demodulation requirements</a:t>
            </a:r>
          </a:p>
          <a:p>
            <a:pPr lvl="1"/>
            <a:r>
              <a:rPr lang="en-US" dirty="0"/>
              <a:t>Using similar test condition as LTE, 4Rx NR PDCCH demodulation performance tests only if there are continuous PDSCH grants in every slot.</a:t>
            </a:r>
          </a:p>
          <a:p>
            <a:r>
              <a:rPr lang="en-US" dirty="0"/>
              <a:t>REG Bundle size for 4Rx PDCCH test cases</a:t>
            </a:r>
          </a:p>
          <a:p>
            <a:pPr lvl="1"/>
            <a:r>
              <a:rPr lang="en-GB" dirty="0"/>
              <a:t>Agreement in AH1807: REG bundle size =6 for non-interleaved, 2 for interleaved</a:t>
            </a:r>
          </a:p>
          <a:p>
            <a:pPr lvl="1"/>
            <a:r>
              <a:rPr lang="en-GB" dirty="0">
                <a:highlight>
                  <a:srgbClr val="FFFF00"/>
                </a:highlight>
              </a:rPr>
              <a:t>FFS REG bundle size for all the 4Rx PDCCH test cases is changed to 6.  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26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56590-40A2-4743-B484-070BF1C1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B9851-DB00-499B-9BA0-1256569E2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configurations for 1 symbol PDCCH test case(s)</a:t>
            </a:r>
          </a:p>
          <a:p>
            <a:pPr lvl="1"/>
            <a:r>
              <a:rPr lang="en-US" dirty="0"/>
              <a:t>Introduce additional requirements with 1 symbol control channel for FR1 FDD with 10MHz and 15kHz SCS (for LTE-NR coexistence scenario)</a:t>
            </a:r>
          </a:p>
          <a:p>
            <a:pPr lvl="1"/>
            <a:r>
              <a:rPr lang="en-US" dirty="0"/>
              <a:t>See Test 12 in page 4 for the detailed parameters 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37192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41A7-D8DF-4484-8F54-EB2D23AAE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of simulation assumption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A1F507-D21B-40B7-B64E-132128626F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1227893"/>
              </p:ext>
            </p:extLst>
          </p:nvPr>
        </p:nvGraphicFramePr>
        <p:xfrm>
          <a:off x="838200" y="1398905"/>
          <a:ext cx="10515601" cy="5305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502841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1169846783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2417153067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986434162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2748015621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2756361328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523586022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2934362546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2913355408"/>
                    </a:ext>
                  </a:extLst>
                </a:gridCol>
                <a:gridCol w="1568887">
                  <a:extLst>
                    <a:ext uri="{9D8B030D-6E8A-4147-A177-3AD203B41FA5}">
                      <a16:colId xmlns:a16="http://schemas.microsoft.com/office/drawing/2014/main" val="135390728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1820247125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1468845254"/>
                    </a:ext>
                  </a:extLst>
                </a:gridCol>
              </a:tblGrid>
              <a:tr h="820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SCS(KHz) 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CORESET time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 duration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AL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CCE-to-REG 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Mapping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REG bundle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 size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Propagation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condition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Antenna configuration with 2Rx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sv-SE" sz="14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1534843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1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6377086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2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1212545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[50]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6218726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[50]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3168609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[50]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435809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9676774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[52]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4470047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[52]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4013727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0000"/>
                          </a:highlight>
                        </a:rPr>
                        <a:t>TBD</a:t>
                      </a:r>
                      <a:endParaRPr lang="sv-SE" sz="1400"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81815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[51]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0000"/>
                          </a:highlight>
                        </a:rPr>
                        <a:t>TBD</a:t>
                      </a:r>
                      <a:endParaRPr lang="sv-SE" sz="1400"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7132181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[51]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0000"/>
                          </a:highlight>
                        </a:rPr>
                        <a:t>TBD</a:t>
                      </a:r>
                      <a:endParaRPr lang="sv-SE" sz="1400" dirty="0"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7461148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TDL-A, 30ns, 10Hz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1x4 Low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236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33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395</Words>
  <Application>Microsoft Office PowerPoint</Application>
  <PresentationFormat>Widescreen</PresentationFormat>
  <Paragraphs>176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SimSun</vt:lpstr>
      <vt:lpstr>Arial</vt:lpstr>
      <vt:lpstr>Calibri</vt:lpstr>
      <vt:lpstr>Calibri Light</vt:lpstr>
      <vt:lpstr>Times New Roman</vt:lpstr>
      <vt:lpstr>Office Theme</vt:lpstr>
      <vt:lpstr>Way forward on NR PDCCH demodulation requirements</vt:lpstr>
      <vt:lpstr>Agreements</vt:lpstr>
      <vt:lpstr>Agreements</vt:lpstr>
      <vt:lpstr>Update of simulation assumption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Kazuyoshi Uesaka</cp:lastModifiedBy>
  <cp:revision>1</cp:revision>
  <dcterms:created xsi:type="dcterms:W3CDTF">2018-08-21T17:57:55Z</dcterms:created>
  <dcterms:modified xsi:type="dcterms:W3CDTF">2018-08-23T07:08:11Z</dcterms:modified>
</cp:coreProperties>
</file>