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260" r:id="rId6"/>
    <p:sldId id="259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58" autoAdjust="0"/>
    <p:restoredTop sz="82742" autoAdjust="0"/>
  </p:normalViewPr>
  <p:slideViewPr>
    <p:cSldViewPr>
      <p:cViewPr varScale="1">
        <p:scale>
          <a:sx n="68" d="100"/>
          <a:sy n="68" d="100"/>
        </p:scale>
        <p:origin x="749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23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err="1"/>
              <a:t>Wayforward</a:t>
            </a:r>
            <a:r>
              <a:rPr lang="en-US" altLang="ja-JP" sz="4000" dirty="0"/>
              <a:t> on </a:t>
            </a:r>
            <a:r>
              <a:rPr lang="en-US" altLang="ja-JP" sz="4000" dirty="0" smtClean="0"/>
              <a:t>clarification </a:t>
            </a:r>
            <a:r>
              <a:rPr lang="en-US" altLang="ja-JP" sz="4000" dirty="0"/>
              <a:t>of in the same carrier</a:t>
            </a:r>
            <a:endParaRPr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mtClean="0">
                <a:solidFill>
                  <a:schemeClr val="tx1"/>
                </a:solidFill>
              </a:rPr>
              <a:t>Mediatek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5360" y="116633"/>
            <a:ext cx="44412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 </a:t>
            </a:r>
            <a:r>
              <a:rPr lang="en-US" altLang="ja-JP" b="1" dirty="0" err="1"/>
              <a:t>Bis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/>
              <a:t>Melbourne, Australia, April 16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- 20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8544272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R4-1805987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709119"/>
          </a:xfrm>
        </p:spPr>
        <p:txBody>
          <a:bodyPr>
            <a:noAutofit/>
          </a:bodyPr>
          <a:lstStyle/>
          <a:p>
            <a:pPr hangingPunct="0"/>
            <a:r>
              <a:rPr lang="en-US" sz="2000" dirty="0" smtClean="0"/>
              <a:t>In the NR RAN4 feature list, the wording “LTE UL and NR UL in the same carrier” does not have clear definition </a:t>
            </a:r>
            <a:endParaRPr lang="en-US" sz="2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835023"/>
              </p:ext>
            </p:extLst>
          </p:nvPr>
        </p:nvGraphicFramePr>
        <p:xfrm>
          <a:off x="591322" y="2636912"/>
          <a:ext cx="10972799" cy="3147759"/>
        </p:xfrm>
        <a:graphic>
          <a:graphicData uri="http://schemas.openxmlformats.org/drawingml/2006/table">
            <a:tbl>
              <a:tblPr firstRow="1" firstCol="1" bandRow="1"/>
              <a:tblGrid>
                <a:gridCol w="485095"/>
                <a:gridCol w="381929"/>
                <a:gridCol w="893365"/>
                <a:gridCol w="946044"/>
                <a:gridCol w="544360"/>
                <a:gridCol w="546554"/>
                <a:gridCol w="1031649"/>
                <a:gridCol w="871414"/>
                <a:gridCol w="719960"/>
                <a:gridCol w="719960"/>
                <a:gridCol w="719960"/>
                <a:gridCol w="1696734"/>
                <a:gridCol w="458755"/>
                <a:gridCol w="643135"/>
                <a:gridCol w="313885"/>
              </a:tblGrid>
              <a:tr h="8489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WI</a:t>
                      </a:r>
                      <a:endParaRPr lang="zh-TW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#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Feature group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Components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Prerequisite feature groups 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Need for gNB t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Consequences if the feature</a:t>
                      </a:r>
                      <a:b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</a:b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is not supported by the UE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Type 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Need of FDD/TDD differentiation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Need of FR1/FR2 differentiation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RAN5 implication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Remarks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Responsible WG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Recommendation for TSG-RAN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TSG-RAN decision</a:t>
                      </a:r>
                      <a:endParaRPr lang="zh-TW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3949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1-11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Switching time between LTE UL and NR UL for EN-DC with LTE-NR coexistence in UL sharing from UE perspective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Support of switching type between LTE UL and NR UL for EN-DC with LTE-NR coexistence in UL sharing from UE perspective. 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Type 1: ~0us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Type 2: &lt;20us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1-10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Yes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UE does not support UL subcarrier alignment between LTE and NR for EN-DC with LTE-NR coexistence in UL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Type 3 (per band combination)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No Need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Applicable only to FR1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This feature is the switching time between LTE UL and NR UL </a:t>
                      </a: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in the same carrier</a:t>
                      </a:r>
                      <a:endParaRPr lang="zh-TW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TW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Per band combination </a:t>
                      </a:r>
                      <a:r>
                        <a:rPr lang="en-US" sz="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signalling</a:t>
                      </a: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(Type 3)</a:t>
                      </a:r>
                      <a:endParaRPr lang="zh-TW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TW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UE Capability signalling elements. </a:t>
                      </a:r>
                      <a:b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</a:b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1: ~0us switching type.</a:t>
                      </a:r>
                      <a:endParaRPr lang="zh-TW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2: &lt;20us switching type. </a:t>
                      </a:r>
                      <a:endParaRPr lang="zh-TW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TW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RAN4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TW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TW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0883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Wayforward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93411" y="1417638"/>
            <a:ext cx="10972800" cy="5323730"/>
          </a:xfrm>
        </p:spPr>
        <p:txBody>
          <a:bodyPr>
            <a:normAutofit/>
          </a:bodyPr>
          <a:lstStyle/>
          <a:p>
            <a:r>
              <a:rPr lang="en-US" dirty="0" smtClean="0"/>
              <a:t>RAN4 to conclude the definition </a:t>
            </a:r>
            <a:r>
              <a:rPr lang="en-US" dirty="0" smtClean="0"/>
              <a:t>of “in the same carrier</a:t>
            </a:r>
            <a:r>
              <a:rPr lang="en-US" dirty="0" smtClean="0"/>
              <a:t>” in next meeting RAN4#87 for the following scenarios</a:t>
            </a:r>
            <a:endParaRPr lang="en-US" dirty="0" smtClean="0"/>
          </a:p>
          <a:p>
            <a:pPr lvl="1"/>
            <a:r>
              <a:rPr lang="en-US" dirty="0" smtClean="0"/>
              <a:t>Between NR and LTE </a:t>
            </a:r>
          </a:p>
          <a:p>
            <a:pPr lvl="1"/>
            <a:r>
              <a:rPr lang="en-US" dirty="0" smtClean="0"/>
              <a:t>Within one RAT</a:t>
            </a:r>
          </a:p>
          <a:p>
            <a:endParaRPr lang="en-US" dirty="0" smtClean="0"/>
          </a:p>
          <a:p>
            <a:r>
              <a:rPr lang="en-US" dirty="0" smtClean="0"/>
              <a:t>RAN4 to conclude the definition of “</a:t>
            </a:r>
            <a:r>
              <a:rPr lang="en-US" dirty="0" smtClean="0"/>
              <a:t>shared carrier” </a:t>
            </a:r>
            <a:r>
              <a:rPr lang="en-US" altLang="zh-TW" dirty="0"/>
              <a:t>in next </a:t>
            </a:r>
            <a:r>
              <a:rPr lang="en-US" altLang="zh-TW"/>
              <a:t>meeting </a:t>
            </a:r>
            <a:r>
              <a:rPr lang="en-US" altLang="zh-TW" smtClean="0"/>
              <a:t>RAN4#87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3108918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TaxCatchAll xmlns="9238aee7-caa6-41e3-83d0-457e088803cc"/>
    <n5b632f732064b10a63a3a187e825ac6 xmlns="81c2d00d-6e98-4ecf-9fde-812538fb8530">
      <Terms xmlns="http://schemas.microsoft.com/office/infopath/2007/PartnerControls"/>
    </n5b632f732064b10a63a3a187e825ac6>
    <c0056b5a17ee4177952a0243d3705a30 xmlns="81c2d00d-6e98-4ecf-9fde-812538fb8530">
      <Terms xmlns="http://schemas.microsoft.com/office/infopath/2007/PartnerControls"/>
    </c0056b5a17ee4177952a0243d3705a30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942121D0D154CBD2D3F76445276D6" ma:contentTypeVersion="1" ma:contentTypeDescription="Create a new document." ma:contentTypeScope="" ma:versionID="b8d807968eb3d3a9868a8d83d069797b">
  <xsd:schema xmlns:xsd="http://www.w3.org/2001/XMLSchema" xmlns:xs="http://www.w3.org/2001/XMLSchema" xmlns:p="http://schemas.microsoft.com/office/2006/metadata/properties" xmlns:ns2="81c2d00d-6e98-4ecf-9fde-812538fb8530" xmlns:ns3="9238aee7-caa6-41e3-83d0-457e088803cc" xmlns:ns4="http://schemas.microsoft.com/sharepoint/v4" targetNamespace="http://schemas.microsoft.com/office/2006/metadata/properties" ma:root="true" ma:fieldsID="408fc3d172937589e39476a466dd6d59" ns2:_="" ns3:_="" ns4:_="">
    <xsd:import namespace="81c2d00d-6e98-4ecf-9fde-812538fb8530"/>
    <xsd:import namespace="9238aee7-caa6-41e3-83d0-457e088803c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c0056b5a17ee4177952a0243d3705a30" minOccurs="0"/>
                <xsd:element ref="ns3:TaxCatchAll" minOccurs="0"/>
                <xsd:element ref="ns2:n5b632f732064b10a63a3a187e825ac6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2d00d-6e98-4ecf-9fde-812538fb8530" elementFormDefault="qualified">
    <xsd:import namespace="http://schemas.microsoft.com/office/2006/documentManagement/types"/>
    <xsd:import namespace="http://schemas.microsoft.com/office/infopath/2007/PartnerControls"/>
    <xsd:element name="c0056b5a17ee4177952a0243d3705a30" ma:index="9" nillable="true" ma:taxonomy="true" ma:internalName="c0056b5a17ee4177952a0243d3705a30" ma:taxonomyFieldName="Document_x0020_Type" ma:displayName="Document Type" ma:default="" ma:fieldId="{c0056b5a-17ee-4177-952a-0243d3705a30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n5b632f732064b10a63a3a187e825ac6" ma:index="12" nillable="true" ma:taxonomy="true" ma:internalName="n5b632f732064b10a63a3a187e825ac6" ma:taxonomyFieldName="Technical_x0020_Type" ma:displayName="Technical Type" ma:default="" ma:fieldId="{75b632f7-3206-4b10-a63a-3a187e825ac6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3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E7B8BC-82FC-4E05-8614-02C122873825}">
  <ds:schemaRefs>
    <ds:schemaRef ds:uri="81c2d00d-6e98-4ecf-9fde-812538fb8530"/>
    <ds:schemaRef ds:uri="http://purl.org/dc/terms/"/>
    <ds:schemaRef ds:uri="http://schemas.microsoft.com/sharepoint/v4"/>
    <ds:schemaRef ds:uri="9238aee7-caa6-41e3-83d0-457e088803cc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D506F1D-3485-42F1-B20D-225D17A390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AF7ED7-EFED-4C1C-8D14-01CBB967D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c2d00d-6e98-4ecf-9fde-812538fb8530"/>
    <ds:schemaRef ds:uri="9238aee7-caa6-41e3-83d0-457e088803cc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18547</TotalTime>
  <Words>223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ＭＳ Ｐゴシック</vt:lpstr>
      <vt:lpstr>ＭＳ Ｐゴシック</vt:lpstr>
      <vt:lpstr>SimSun</vt:lpstr>
      <vt:lpstr>新細明體</vt:lpstr>
      <vt:lpstr>Arial</vt:lpstr>
      <vt:lpstr>Calibri</vt:lpstr>
      <vt:lpstr>Times New Roman</vt:lpstr>
      <vt:lpstr>Office テーマ</vt:lpstr>
      <vt:lpstr>Wayforward on clarification of in the same carrier</vt:lpstr>
      <vt:lpstr>Background</vt:lpstr>
      <vt:lpstr>Wayforward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YH Yeh (葉顏輝)</cp:lastModifiedBy>
  <cp:revision>474</cp:revision>
  <dcterms:created xsi:type="dcterms:W3CDTF">2017-01-18T16:32:26Z</dcterms:created>
  <dcterms:modified xsi:type="dcterms:W3CDTF">2018-04-20T00:02:34Z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09cd94dd-fecd-4d8a-8739-e3a75d525d1a</vt:lpwstr>
  </property>
  <property fmtid="{D5CDD505-2E9C-101B-9397-08002B2CF9AE}" pid="4" name="CTP_TimeStamp">
    <vt:lpwstr>2018-04-19 04:43:28Z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NSCPROP_SA">
    <vt:lpwstr>C:\Users\Administrator\AppData\Local\Microsoft\Windows\Temporary Internet Files\Content.Outlook\B6K6BQ5R\draft R4-1801829 Wayforward on UE measurement gap for NR v9 - clean.pptx</vt:lpwstr>
  </property>
  <property fmtid="{D5CDD505-2E9C-101B-9397-08002B2CF9AE}" pid="9" name="ContentTypeId">
    <vt:lpwstr>0x010100186942121D0D154CBD2D3F76445276D6</vt:lpwstr>
  </property>
  <property fmtid="{D5CDD505-2E9C-101B-9397-08002B2CF9AE}" pid="10" name="CTPClassification">
    <vt:lpwstr>CTP_NT</vt:lpwstr>
  </property>
</Properties>
</file>