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4" r:id="rId3"/>
    <p:sldId id="303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1135" autoAdjust="0"/>
  </p:normalViewPr>
  <p:slideViewPr>
    <p:cSldViewPr>
      <p:cViewPr varScale="1">
        <p:scale>
          <a:sx n="74" d="100"/>
          <a:sy n="74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4/20/2018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/>
              <a:t>Way forward on NSSS based RRM measurement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….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#86bis	                                            R4-180xxxx</a:t>
            </a:r>
          </a:p>
          <a:p>
            <a:pPr>
              <a:buNone/>
            </a:pPr>
            <a:r>
              <a:rPr lang="en-US" altLang="zh-CN" sz="2000" b="1" dirty="0"/>
              <a:t>Melbourne, Australia, April 16 – 20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6.17.4.2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103" y="764704"/>
            <a:ext cx="8229600" cy="5328591"/>
          </a:xfrm>
        </p:spPr>
        <p:txBody>
          <a:bodyPr/>
          <a:lstStyle/>
          <a:p>
            <a:r>
              <a:rPr lang="en-US" altLang="zh-CN" sz="2400" dirty="0"/>
              <a:t>In RAN4 84bis (R4-1711893)</a:t>
            </a:r>
          </a:p>
          <a:p>
            <a:pPr lvl="1"/>
            <a:r>
              <a:rPr lang="en-US" altLang="zh-CN" sz="2000" dirty="0"/>
              <a:t>RAN4 confirms that it is feasible to use NSSS on an anchor carrier for RRM measurement, under the working assumption that t</a:t>
            </a:r>
            <a:r>
              <a:rPr lang="en-GB" altLang="zh-CN" sz="2000" dirty="0"/>
              <a:t>he ratio of NSSS EPRE to NRS EPRE is configured from {-3, 0, 3, spare} dB</a:t>
            </a:r>
            <a:r>
              <a:rPr lang="en-US" altLang="zh-CN" sz="2000" dirty="0"/>
              <a:t>.</a:t>
            </a:r>
          </a:p>
          <a:p>
            <a:pPr lvl="1"/>
            <a:r>
              <a:rPr lang="en-GB" altLang="zh-CN" sz="2000" dirty="0"/>
              <a:t>RAN4 identified that the antenna port(s) used for the measurement may vary arbitrarily across </a:t>
            </a:r>
            <a:r>
              <a:rPr lang="en-GB" altLang="zh-CN" sz="2000" dirty="0" err="1"/>
              <a:t>subframes</a:t>
            </a:r>
            <a:r>
              <a:rPr lang="en-GB" altLang="zh-CN" sz="2000" dirty="0"/>
              <a:t> and across cells in NSSS, and is still studying the potential impact of such variation.</a:t>
            </a:r>
          </a:p>
          <a:p>
            <a:r>
              <a:rPr lang="en-US" altLang="zh-CN" sz="2400" dirty="0"/>
              <a:t>In RAN4 85 (</a:t>
            </a:r>
            <a:r>
              <a:rPr lang="en-US" altLang="en-US" sz="2400" dirty="0"/>
              <a:t>R4-1714485</a:t>
            </a:r>
            <a:r>
              <a:rPr lang="en-US" altLang="zh-CN" sz="2400" dirty="0"/>
              <a:t>), RAN4 further clarified that:</a:t>
            </a:r>
          </a:p>
          <a:p>
            <a:pPr lvl="1"/>
            <a:r>
              <a:rPr lang="en-US" altLang="zh-CN" sz="2000" dirty="0"/>
              <a:t>Earlier agreement on the feasibility of NSSS-based RRM measurement is under the assumption that NSSS is always transmitted from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port 2000. </a:t>
            </a:r>
          </a:p>
          <a:p>
            <a:pPr lvl="1"/>
            <a:r>
              <a:rPr lang="en-US" altLang="zh-CN" sz="2000" dirty="0"/>
              <a:t>Companies are encouraged to investigate the feasibility of NSSS-based RRM measurement when there are no conditions on the antenna port(s) used for NSSS transmission.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5495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/>
              <a:t>Agreement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401369"/>
          </a:xfrm>
        </p:spPr>
        <p:txBody>
          <a:bodyPr/>
          <a:lstStyle/>
          <a:p>
            <a:r>
              <a:rPr lang="en-US" altLang="zh-CN" sz="2400" dirty="0" smtClean="0"/>
              <a:t>Accuracy </a:t>
            </a:r>
            <a:r>
              <a:rPr lang="en-US" altLang="zh-CN" sz="2400" dirty="0"/>
              <a:t>requirement and test cases for NSSS-based RRM measurements are defined under the condition that NSSS is transmitted from single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 antenna port</a:t>
            </a:r>
          </a:p>
          <a:p>
            <a:endParaRPr lang="zh-CN" altLang="zh-CN" sz="2000" dirty="0"/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52044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37106</TotalTime>
  <Words>188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Way forward on NSSS based RRM measurement</vt:lpstr>
      <vt:lpstr>Background</vt:lpstr>
      <vt:lpstr>Agreement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616</cp:revision>
  <dcterms:created xsi:type="dcterms:W3CDTF">2014-03-20T14:32:54Z</dcterms:created>
  <dcterms:modified xsi:type="dcterms:W3CDTF">2018-04-19T23:13:18Z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